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0" r:id="rId17"/>
    <p:sldId id="271" r:id="rId18"/>
    <p:sldId id="272" r:id="rId19"/>
    <p:sldId id="276" r:id="rId20"/>
    <p:sldId id="277" r:id="rId21"/>
    <p:sldId id="278" r:id="rId22"/>
    <p:sldId id="275" r:id="rId23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F1964-2787-C54B-BD35-0CE7935D2ABB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3B52B-7213-9543-AF89-A87DDA2D0B26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321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818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6769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748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430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5049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672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63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192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3443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110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9262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206CA-68B0-374F-B03A-D2529B879701}" type="datetimeFigureOut">
              <a:rPr lang="es-ES_tradnl" smtClean="0"/>
              <a:t>24/07/2017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8910C-25C4-2043-BBA3-98600D6235C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770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gustavogordillo.blogspot.com/" TargetMode="External"/><Relationship Id="rId2" Type="http://schemas.openxmlformats.org/officeDocument/2006/relationships/hyperlink" Target="mailto:gusto.gustavo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Bookman Old Style" charset="0"/>
                <a:ea typeface="Bookman Old Style" charset="0"/>
                <a:cs typeface="Bookman Old Style" charset="0"/>
              </a:rPr>
              <a:t>Exclusion and control in Mexican </a:t>
            </a:r>
            <a:r>
              <a:rPr lang="en-US" b="1" dirty="0" err="1">
                <a:latin typeface="Bookman Old Style" charset="0"/>
                <a:ea typeface="Bookman Old Style" charset="0"/>
                <a:cs typeface="Bookman Old Style" charset="0"/>
              </a:rPr>
              <a:t>ejido</a:t>
            </a:r>
            <a:r>
              <a:rPr lang="en-US" b="1" dirty="0">
                <a:latin typeface="Bookman Old Style" charset="0"/>
                <a:ea typeface="Bookman Old Style" charset="0"/>
                <a:cs typeface="Bookman Old Style" charset="0"/>
              </a:rPr>
              <a:t> reforms</a:t>
            </a:r>
            <a:r>
              <a:rPr lang="es-ES_tradnl" dirty="0"/>
              <a:t/>
            </a:r>
            <a:br>
              <a:rPr lang="es-ES_tradnl" dirty="0"/>
            </a:b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Gustavo Gordillo</a:t>
            </a:r>
          </a:p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IASC</a:t>
            </a:r>
          </a:p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Utrecht, </a:t>
            </a:r>
            <a:r>
              <a:rPr lang="es-ES_tradnl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July</a:t>
            </a:r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 2017</a:t>
            </a:r>
            <a:endParaRPr lang="es-ES_tradnl" b="1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 vert="horz" lIns="45720" tIns="45720" rIns="45720" bIns="45720" rtlCol="0" anchor="ctr">
            <a:normAutofit/>
          </a:bodyPr>
          <a:lstStyle/>
          <a:p>
            <a:pPr eaLnBrk="1" hangingPunct="1">
              <a:defRPr/>
            </a:pPr>
            <a:r>
              <a:rPr lang="es-MX" altLang="x-none" sz="4000" b="1">
                <a:latin typeface="Georgia" charset="0"/>
              </a:rPr>
              <a:t>THE EJIDO AFTER 1991</a:t>
            </a:r>
            <a:endParaRPr lang="es-ES" altLang="x-none" sz="4000" b="1">
              <a:latin typeface="Georgia" charset="0"/>
            </a:endParaRPr>
          </a:p>
        </p:txBody>
      </p:sp>
      <p:sp>
        <p:nvSpPr>
          <p:cNvPr id="47107" name="Rectangle 3"/>
          <p:cNvSpPr>
            <a:spLocks noGrp="1" noRot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419100" indent="-382588">
              <a:lnSpc>
                <a:spcPct val="80000"/>
              </a:lnSpc>
              <a:defRPr/>
            </a:pPr>
            <a:r>
              <a:rPr lang="en-GB" altLang="x-none" sz="4000">
                <a:latin typeface="Bookman Old Style" charset="0"/>
              </a:rPr>
              <a:t>URBAN PLOT NORMAL</a:t>
            </a:r>
            <a:r>
              <a:rPr lang="en-GB" altLang="x-none" sz="4000" b="1">
                <a:latin typeface="Bookman Old Style" charset="0"/>
              </a:rPr>
              <a:t> </a:t>
            </a:r>
          </a:p>
          <a:p>
            <a:pPr marL="419100" indent="-382588">
              <a:lnSpc>
                <a:spcPct val="80000"/>
              </a:lnSpc>
              <a:buNone/>
              <a:defRPr/>
            </a:pPr>
            <a:r>
              <a:rPr lang="en-GB" altLang="x-none" sz="4000" b="1">
                <a:latin typeface="Bookman Old Style" charset="0"/>
              </a:rPr>
              <a:t>  PRIVATE PROPERTY</a:t>
            </a: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4000">
                <a:latin typeface="Bookman Old Style" charset="0"/>
              </a:rPr>
              <a:t>PARCEL</a:t>
            </a:r>
            <a:r>
              <a:rPr lang="en-GB" altLang="x-none" sz="4000" b="1">
                <a:latin typeface="Bookman Old Style" charset="0"/>
              </a:rPr>
              <a:t> AS FARMER DECIDES FROM USUS FRUCTUS TO FULL PRIVATE PROPERTY</a:t>
            </a: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4000">
                <a:latin typeface="Bookman Old Style" charset="0"/>
              </a:rPr>
              <a:t>COMMON LAND</a:t>
            </a:r>
          </a:p>
          <a:p>
            <a:pPr marL="419100" indent="-382588">
              <a:lnSpc>
                <a:spcPct val="80000"/>
              </a:lnSpc>
              <a:buNone/>
              <a:defRPr/>
            </a:pPr>
            <a:r>
              <a:rPr lang="en-GB" altLang="x-none" sz="4000" b="1">
                <a:latin typeface="Bookman Old Style" charset="0"/>
              </a:rPr>
              <a:t>  CONDOMINIUM PROPERTY</a:t>
            </a:r>
            <a:endParaRPr lang="es-ES" altLang="x-none" sz="4000" b="1">
              <a:latin typeface="Bookman Old Style" charset="0"/>
            </a:endParaRPr>
          </a:p>
          <a:p>
            <a:pPr marL="419100" indent="-382588">
              <a:defRPr/>
            </a:pPr>
            <a:endParaRPr lang="es-ES" altLang="x-none" sz="4000" b="1">
              <a:latin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54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 vert="horz" lIns="45720" tIns="45720" rIns="45720" bIns="45720" rtlCol="0" anchor="ctr">
            <a:normAutofit/>
          </a:bodyPr>
          <a:lstStyle/>
          <a:p>
            <a:pPr eaLnBrk="1" hangingPunct="1">
              <a:defRPr/>
            </a:pPr>
            <a:r>
              <a:rPr lang="en-US" altLang="x-none" sz="3800" b="1">
                <a:latin typeface="Georgia" charset="0"/>
              </a:rPr>
              <a:t>EJIDO RULES (WITH REFORM)</a:t>
            </a:r>
            <a:endParaRPr lang="es-ES" altLang="x-none" sz="3800" b="1">
              <a:latin typeface="Georgia" charset="0"/>
            </a:endParaRPr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1825626" y="1600200"/>
            <a:ext cx="8518525" cy="5068888"/>
          </a:xfrm>
        </p:spPr>
        <p:txBody>
          <a:bodyPr/>
          <a:lstStyle/>
          <a:p>
            <a:pPr marL="419100" indent="-382588">
              <a:lnSpc>
                <a:spcPct val="80000"/>
              </a:lnSpc>
              <a:defRPr/>
            </a:pPr>
            <a:r>
              <a:rPr lang="en-GB" altLang="x-none" sz="2400" b="1">
                <a:latin typeface="Bookman Old Style" charset="0"/>
              </a:rPr>
              <a:t>Work</a:t>
            </a:r>
            <a:r>
              <a:rPr lang="en-GB" altLang="x-none" sz="2400">
                <a:latin typeface="Bookman Old Style" charset="0"/>
              </a:rPr>
              <a:t> the land </a:t>
            </a:r>
            <a:r>
              <a:rPr lang="en-GB" altLang="x-none" sz="2400" b="1">
                <a:latin typeface="Bookman Old Style" charset="0"/>
              </a:rPr>
              <a:t>directly</a:t>
            </a:r>
            <a:r>
              <a:rPr lang="en-GB" altLang="x-none" sz="2400">
                <a:latin typeface="Bookman Old Style" charset="0"/>
              </a:rPr>
              <a:t>; </a:t>
            </a:r>
            <a:r>
              <a:rPr lang="en-GB" altLang="x-none" sz="2400" b="1">
                <a:latin typeface="Bookman Old Style" charset="0"/>
              </a:rPr>
              <a:t>ELIMINATED</a:t>
            </a: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2400">
                <a:latin typeface="Bookman Old Style" charset="0"/>
              </a:rPr>
              <a:t>Could </a:t>
            </a:r>
            <a:r>
              <a:rPr lang="en-GB" altLang="x-none" sz="2400" b="1">
                <a:latin typeface="Bookman Old Style" charset="0"/>
              </a:rPr>
              <a:t>not hire</a:t>
            </a:r>
            <a:r>
              <a:rPr lang="en-GB" altLang="x-none" sz="2400">
                <a:latin typeface="Bookman Old Style" charset="0"/>
              </a:rPr>
              <a:t> wage labour. </a:t>
            </a:r>
            <a:r>
              <a:rPr lang="en-GB" altLang="x-none" sz="2400" b="1">
                <a:latin typeface="Bookman Old Style" charset="0"/>
              </a:rPr>
              <a:t>ELIMINATED</a:t>
            </a:r>
            <a:r>
              <a:rPr lang="en-GB" altLang="x-none" sz="2400">
                <a:latin typeface="Bookman Old Style" charset="0"/>
              </a:rPr>
              <a:t> </a:t>
            </a: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2400">
                <a:latin typeface="Bookman Old Style" charset="0"/>
              </a:rPr>
              <a:t>Could </a:t>
            </a:r>
            <a:r>
              <a:rPr lang="en-GB" altLang="x-none" sz="2400" b="1">
                <a:latin typeface="Bookman Old Style" charset="0"/>
              </a:rPr>
              <a:t>not rent</a:t>
            </a:r>
            <a:r>
              <a:rPr lang="en-GB" altLang="x-none" sz="2400">
                <a:latin typeface="Bookman Old Style" charset="0"/>
              </a:rPr>
              <a:t> the land or </a:t>
            </a:r>
            <a:r>
              <a:rPr lang="en-GB" altLang="x-none" sz="2400" b="1">
                <a:latin typeface="Bookman Old Style" charset="0"/>
              </a:rPr>
              <a:t>sell</a:t>
            </a:r>
            <a:r>
              <a:rPr lang="en-GB" altLang="x-none" sz="2400">
                <a:latin typeface="Bookman Old Style" charset="0"/>
              </a:rPr>
              <a:t> it. </a:t>
            </a:r>
            <a:r>
              <a:rPr lang="en-GB" altLang="x-none" sz="2400" b="1">
                <a:latin typeface="Bookman Old Style" charset="0"/>
              </a:rPr>
              <a:t>ELIMINATED</a:t>
            </a:r>
            <a:endParaRPr lang="en-GB" altLang="x-none" sz="2400">
              <a:latin typeface="Bookman Old Style" charset="0"/>
            </a:endParaRP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2400" b="1">
                <a:latin typeface="Bookman Old Style" charset="0"/>
              </a:rPr>
              <a:t>Absences</a:t>
            </a:r>
            <a:r>
              <a:rPr lang="en-GB" altLang="x-none" sz="2400">
                <a:latin typeface="Bookman Old Style" charset="0"/>
              </a:rPr>
              <a:t> from the ejido led to loss of right to the land. </a:t>
            </a:r>
            <a:r>
              <a:rPr lang="en-GB" altLang="x-none" sz="2400" b="1">
                <a:latin typeface="Bookman Old Style" charset="0"/>
              </a:rPr>
              <a:t>ELIMINATED</a:t>
            </a:r>
            <a:endParaRPr lang="en-GB" altLang="x-none" sz="2400">
              <a:latin typeface="Bookman Old Style" charset="0"/>
            </a:endParaRP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2400">
                <a:latin typeface="Bookman Old Style" charset="0"/>
              </a:rPr>
              <a:t>Order of heirs to their land in writing, usually naming a </a:t>
            </a:r>
            <a:r>
              <a:rPr lang="en-GB" altLang="x-none" sz="2400" b="1">
                <a:latin typeface="Bookman Old Style" charset="0"/>
              </a:rPr>
              <a:t>spouse </a:t>
            </a:r>
            <a:r>
              <a:rPr lang="en-GB" altLang="x-none" sz="2400">
                <a:latin typeface="Bookman Old Style" charset="0"/>
              </a:rPr>
              <a:t>or partner as the preferred successor. </a:t>
            </a:r>
            <a:r>
              <a:rPr lang="en-GB" altLang="x-none" sz="2400" b="1">
                <a:latin typeface="Bookman Old Style" charset="0"/>
              </a:rPr>
              <a:t>ELIMINATED</a:t>
            </a:r>
            <a:endParaRPr lang="en-GB" altLang="x-none" sz="2400">
              <a:latin typeface="Bookman Old Style" charset="0"/>
            </a:endParaRP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2400">
                <a:latin typeface="Bookman Old Style" charset="0"/>
              </a:rPr>
              <a:t>Ejidatarios could vote for and be elected to the Executive Committee of the ejido's Assembly. </a:t>
            </a:r>
            <a:r>
              <a:rPr lang="en-GB" altLang="x-none" sz="2400" b="1">
                <a:latin typeface="Bookman Old Style" charset="0"/>
              </a:rPr>
              <a:t>ELIMINATED</a:t>
            </a:r>
            <a:endParaRPr lang="en-GB" altLang="x-none" sz="2400">
              <a:latin typeface="Bookman Old Style" charset="0"/>
            </a:endParaRP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2400" b="1">
                <a:latin typeface="Bookman Old Style" charset="0"/>
              </a:rPr>
              <a:t>Executive Committee automatically membership to the PRI. ELIMINATED</a:t>
            </a:r>
          </a:p>
          <a:p>
            <a:pPr marL="419100" indent="-382588">
              <a:lnSpc>
                <a:spcPct val="80000"/>
              </a:lnSpc>
              <a:defRPr/>
            </a:pPr>
            <a:endParaRPr lang="es-ES" altLang="x-none" sz="2400">
              <a:latin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675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altLang="x-none" sz="4000" b="1" dirty="0" smtClean="0">
                <a:latin typeface="Georgia" charset="0"/>
              </a:rPr>
              <a:t>RESULTS:TITLING </a:t>
            </a:r>
            <a:r>
              <a:rPr lang="es-MX" altLang="x-none" sz="4000" b="1" dirty="0">
                <a:latin typeface="Georgia" charset="0"/>
              </a:rPr>
              <a:t>AND LAND MARKETS</a:t>
            </a:r>
            <a:endParaRPr lang="es-ES" altLang="x-none" sz="4000" b="1" dirty="0">
              <a:latin typeface="Georgia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x-none" sz="2400" b="1" dirty="0">
                <a:latin typeface="Bookman Old Style" charset="0"/>
              </a:rPr>
              <a:t>Out of </a:t>
            </a:r>
            <a:r>
              <a:rPr lang="en-US" altLang="x-none" sz="2400" b="1" dirty="0" smtClean="0">
                <a:latin typeface="Bookman Old Style" charset="0"/>
              </a:rPr>
              <a:t>32,047 </a:t>
            </a:r>
            <a:r>
              <a:rPr lang="en-US" altLang="x-none" sz="2400" b="1" dirty="0" err="1">
                <a:latin typeface="Bookman Old Style" charset="0"/>
              </a:rPr>
              <a:t>ejidos</a:t>
            </a:r>
            <a:r>
              <a:rPr lang="en-US" altLang="x-none" sz="2400" b="1" dirty="0">
                <a:latin typeface="Bookman Old Style" charset="0"/>
              </a:rPr>
              <a:t>, </a:t>
            </a:r>
            <a:r>
              <a:rPr lang="en-US" altLang="x-none" sz="2400" b="1" dirty="0" smtClean="0">
                <a:latin typeface="Bookman Old Style" charset="0"/>
              </a:rPr>
              <a:t>30,319 </a:t>
            </a:r>
            <a:r>
              <a:rPr lang="en-US" altLang="x-none" sz="2400" b="1" dirty="0" err="1" smtClean="0">
                <a:latin typeface="Bookman Old Style" charset="0"/>
              </a:rPr>
              <a:t>ejidos</a:t>
            </a:r>
            <a:r>
              <a:rPr lang="en-US" altLang="x-none" sz="2400" b="1" dirty="0" smtClean="0">
                <a:latin typeface="Bookman Old Style" charset="0"/>
              </a:rPr>
              <a:t> and more than 95 million hectares, </a:t>
            </a:r>
            <a:r>
              <a:rPr lang="en-US" altLang="x-none" sz="2400" b="1" dirty="0">
                <a:latin typeface="Bookman Old Style" charset="0"/>
              </a:rPr>
              <a:t>have been measured and titled during the period (</a:t>
            </a:r>
            <a:r>
              <a:rPr lang="en-US" altLang="x-none" sz="2400" b="1" dirty="0" smtClean="0">
                <a:latin typeface="Bookman Old Style" charset="0"/>
              </a:rPr>
              <a:t>1994-2015). </a:t>
            </a:r>
            <a:endParaRPr lang="en-US" altLang="x-none" sz="2400" b="1" dirty="0">
              <a:latin typeface="Bookman Old Style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x-none" sz="2400" b="1" dirty="0">
                <a:latin typeface="Bookman Old Style" charset="0"/>
              </a:rPr>
              <a:t>A</a:t>
            </a:r>
            <a:r>
              <a:rPr lang="en-US" altLang="x-none" sz="2400" b="1" dirty="0" smtClean="0">
                <a:latin typeface="Bookman Old Style" charset="0"/>
              </a:rPr>
              <a:t>bout 10 per cent of the </a:t>
            </a:r>
            <a:r>
              <a:rPr lang="en-US" altLang="x-none" sz="2400" b="1" dirty="0" err="1" smtClean="0">
                <a:solidFill>
                  <a:srgbClr val="00B0F0"/>
                </a:solidFill>
                <a:latin typeface="Bookman Old Style" charset="0"/>
              </a:rPr>
              <a:t>ejidos</a:t>
            </a:r>
            <a:r>
              <a:rPr lang="en-US" altLang="x-none" sz="2400" b="1" dirty="0" smtClean="0">
                <a:latin typeface="Bookman Old Style" charset="0"/>
              </a:rPr>
              <a:t> with less than 5 per cent of the </a:t>
            </a:r>
            <a:r>
              <a:rPr lang="en-US" altLang="x-none" sz="2400" b="1" dirty="0" err="1" smtClean="0">
                <a:solidFill>
                  <a:srgbClr val="00B0F0"/>
                </a:solidFill>
                <a:latin typeface="Bookman Old Style" charset="0"/>
              </a:rPr>
              <a:t>ejido</a:t>
            </a:r>
            <a:r>
              <a:rPr lang="en-US" altLang="x-none" sz="2400" b="1" dirty="0" smtClean="0">
                <a:solidFill>
                  <a:srgbClr val="00B0F0"/>
                </a:solidFill>
                <a:latin typeface="Bookman Old Style" charset="0"/>
              </a:rPr>
              <a:t> certified land </a:t>
            </a:r>
            <a:r>
              <a:rPr lang="en-US" altLang="x-none" sz="2400" b="1" dirty="0" smtClean="0">
                <a:latin typeface="Bookman Old Style" charset="0"/>
              </a:rPr>
              <a:t>have </a:t>
            </a:r>
            <a:r>
              <a:rPr lang="en-US" altLang="x-none" sz="2400" b="1" dirty="0">
                <a:latin typeface="Bookman Old Style" charset="0"/>
              </a:rPr>
              <a:t>chosen the alternative of potential privatization of their parcels. </a:t>
            </a:r>
            <a:r>
              <a:rPr lang="en-US" altLang="x-none" sz="2400" b="1" dirty="0" smtClean="0">
                <a:latin typeface="Bookman Old Style" charset="0"/>
              </a:rPr>
              <a:t>(RAN,2015)</a:t>
            </a:r>
            <a:endParaRPr lang="en-GB" altLang="x-none" sz="2400" b="1" dirty="0">
              <a:latin typeface="Bookman Old Style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altLang="x-none" sz="2400" b="1" dirty="0" smtClean="0">
                <a:latin typeface="Bookman Old Style" charset="0"/>
              </a:rPr>
              <a:t>23,612 </a:t>
            </a:r>
            <a:r>
              <a:rPr lang="en-GB" altLang="x-none" sz="2400" b="1" dirty="0" err="1">
                <a:latin typeface="Bookman Old Style" charset="0"/>
              </a:rPr>
              <a:t>ejidos</a:t>
            </a:r>
            <a:r>
              <a:rPr lang="en-GB" altLang="x-none" sz="2400" b="1" dirty="0">
                <a:latin typeface="Bookman Old Style" charset="0"/>
              </a:rPr>
              <a:t> have reported operations of selling and buying of parcels </a:t>
            </a:r>
            <a:r>
              <a:rPr lang="en-GB" altLang="x-none" sz="2400" b="1" dirty="0" smtClean="0">
                <a:solidFill>
                  <a:srgbClr val="00B0F0"/>
                </a:solidFill>
                <a:latin typeface="Bookman Old Style" charset="0"/>
              </a:rPr>
              <a:t>within the </a:t>
            </a:r>
            <a:r>
              <a:rPr lang="en-GB" altLang="x-none" sz="2400" b="1" dirty="0" err="1" smtClean="0">
                <a:solidFill>
                  <a:srgbClr val="00B0F0"/>
                </a:solidFill>
                <a:latin typeface="Bookman Old Style" charset="0"/>
              </a:rPr>
              <a:t>ejido</a:t>
            </a:r>
            <a:r>
              <a:rPr lang="en-GB" altLang="x-none" sz="2400" b="1" dirty="0" smtClean="0">
                <a:solidFill>
                  <a:srgbClr val="00B0F0"/>
                </a:solidFill>
                <a:latin typeface="Bookman Old Style" charset="0"/>
              </a:rPr>
              <a:t> </a:t>
            </a:r>
            <a:r>
              <a:rPr lang="en-GB" altLang="x-none" sz="2400" b="1" dirty="0" smtClean="0">
                <a:latin typeface="Bookman Old Style" charset="0"/>
              </a:rPr>
              <a:t>to </a:t>
            </a:r>
            <a:r>
              <a:rPr lang="en-GB" altLang="x-none" sz="2400" b="1" dirty="0">
                <a:latin typeface="Bookman Old Style" charset="0"/>
              </a:rPr>
              <a:t>other </a:t>
            </a:r>
            <a:r>
              <a:rPr lang="en-GB" altLang="x-none" sz="2400" b="1" dirty="0" err="1">
                <a:latin typeface="Bookman Old Style" charset="0"/>
              </a:rPr>
              <a:t>ejidatarios</a:t>
            </a:r>
            <a:r>
              <a:rPr lang="en-GB" altLang="x-none" sz="2400" b="1" dirty="0">
                <a:latin typeface="Bookman Old Style" charset="0"/>
              </a:rPr>
              <a:t> and </a:t>
            </a:r>
            <a:r>
              <a:rPr lang="en-GB" altLang="x-none" sz="2400" b="1" dirty="0" err="1" smtClean="0">
                <a:latin typeface="Bookman Old Style" charset="0"/>
              </a:rPr>
              <a:t>neighbors</a:t>
            </a:r>
            <a:r>
              <a:rPr lang="en-GB" altLang="x-none" sz="2400" b="1" dirty="0" smtClean="0">
                <a:latin typeface="Bookman Old Style" charset="0"/>
              </a:rPr>
              <a:t> involving one million parcels, 677,000 </a:t>
            </a:r>
            <a:r>
              <a:rPr lang="en-GB" altLang="x-none" sz="2400" b="1" dirty="0" err="1" smtClean="0">
                <a:latin typeface="Bookman Old Style" charset="0"/>
              </a:rPr>
              <a:t>ejidatarios</a:t>
            </a:r>
            <a:r>
              <a:rPr lang="en-GB" altLang="x-none" sz="2400" b="1" dirty="0" smtClean="0">
                <a:latin typeface="Bookman Old Style" charset="0"/>
              </a:rPr>
              <a:t> and 17 millions hectares.(RAN, 2017)</a:t>
            </a:r>
            <a:endParaRPr lang="en-GB" altLang="x-none" sz="2400" b="1" dirty="0">
              <a:latin typeface="Bookman Old Style" charset="0"/>
            </a:endParaRPr>
          </a:p>
          <a:p>
            <a:r>
              <a:rPr lang="es-MX" altLang="x-none" sz="2400" b="1" dirty="0">
                <a:latin typeface="Bookman Old Style" charset="0"/>
              </a:rPr>
              <a:t>¿Leasing markets</a:t>
            </a:r>
            <a:r>
              <a:rPr lang="es-MX" altLang="x-none" sz="2400" b="1" dirty="0" smtClean="0">
                <a:latin typeface="Bookman Old Style" charset="0"/>
              </a:rPr>
              <a:t>?</a:t>
            </a:r>
            <a:r>
              <a:rPr lang="es-ES_tradnl" sz="2400" b="1" dirty="0"/>
              <a:t> </a:t>
            </a:r>
            <a:r>
              <a:rPr lang="es-ES" sz="2400" dirty="0"/>
              <a:t> </a:t>
            </a:r>
            <a:endParaRPr lang="es-ES_tradnl" sz="2400" dirty="0"/>
          </a:p>
          <a:p>
            <a:pPr eaLnBrk="1" hangingPunct="1">
              <a:lnSpc>
                <a:spcPct val="80000"/>
              </a:lnSpc>
              <a:defRPr/>
            </a:pPr>
            <a:endParaRPr lang="es-ES" altLang="x-none" sz="2400" b="1" dirty="0">
              <a:latin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80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altLang="x-none" sz="4000" b="1">
                <a:latin typeface="Georgia" charset="0"/>
              </a:rPr>
              <a:t>RESULTS(2)</a:t>
            </a:r>
            <a:endParaRPr lang="es-ES" altLang="x-none" sz="4000" b="1">
              <a:latin typeface="Georgia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en-GB" altLang="x-none" smtClean="0"/>
              <a:t>   </a:t>
            </a:r>
            <a:r>
              <a:rPr lang="en-GB" altLang="x-none" b="1" smtClean="0">
                <a:latin typeface="Bookman Old Style" charset="0"/>
              </a:rPr>
              <a:t>The national average size of the plots –</a:t>
            </a:r>
            <a:r>
              <a:rPr lang="en-US" altLang="x-none" b="1" smtClean="0">
                <a:latin typeface="Bookman Old Style" charset="0"/>
              </a:rPr>
              <a:t>has been reduced from 9.1 hectares to 7.5 hectares, which might suggest that consolidation of bigger parcels thru buying and selling of land has been offset by intra-family subdivisions of plots</a:t>
            </a:r>
            <a:r>
              <a:rPr lang="en-US" altLang="x-none" smtClean="0"/>
              <a:t>.</a:t>
            </a:r>
            <a:r>
              <a:rPr lang="es-ES" altLang="x-none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50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GOVERNANCE OF THE COUNTRYSIDE</a:t>
            </a:r>
            <a:endParaRPr lang="es-ES_tradnl" b="1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THE AUTHORITARIAN TRIANGLE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b="1" dirty="0">
              <a:latin typeface="Bookman Old Style" charset="0"/>
              <a:ea typeface="Bookman Old Style" charset="0"/>
              <a:cs typeface="Bookman Old Style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THE PRESIDENCY ON THE APEX.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THE MINISTRY OF AGRARIAN REFORM AS THE MINISTRY OF POLITICAL CONTROL IN THE COUNTRYSIDE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THE MAIN CORPORATIST UNION –CNC- AS THE INTELLIGENCE NETWORK </a:t>
            </a:r>
            <a:endParaRPr lang="es-ES_tradnl" b="1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40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THE BREAKDOWN OF THE RURAL GOVERNANCE</a:t>
            </a:r>
            <a:endParaRPr lang="es-ES_tradnl" b="1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WHAT HAPPENED TO THE PRESIDENCY IN RELATION TO THE COUNTRY SIDE</a:t>
            </a:r>
          </a:p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WHAT HAPPENES TO THE MINISTRY OF AGRARIAN REFORM</a:t>
            </a:r>
          </a:p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WHAT HAPPENED WITH THE CORPORATIST  ORGANIZATIONS</a:t>
            </a:r>
            <a:endParaRPr lang="es-ES_tradnl" b="1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6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45720" tIns="45720" rIns="45720" bIns="45720" rtlCol="0" anchor="ctr">
            <a:normAutofit/>
          </a:bodyPr>
          <a:lstStyle/>
          <a:p>
            <a:pPr eaLnBrk="1" hangingPunct="1">
              <a:defRPr/>
            </a:pPr>
            <a:r>
              <a:rPr lang="en-US" altLang="x-none" sz="4000" b="1" dirty="0">
                <a:latin typeface="Georgia" charset="0"/>
              </a:rPr>
              <a:t>RESPONSE STRATEGIES (1)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1981201" y="1600200"/>
            <a:ext cx="8291513" cy="5068888"/>
          </a:xfrm>
        </p:spPr>
        <p:txBody>
          <a:bodyPr/>
          <a:lstStyle/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</a:rPr>
              <a:t>Farmers modernizing agriculture access to water bigger extension of land combining corn with fruits and vegetables,</a:t>
            </a:r>
          </a:p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</a:rPr>
              <a:t>Farmers that diversify activities thru complex agriculture and cattle combinations,</a:t>
            </a:r>
          </a:p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</a:rPr>
              <a:t>Farmers that diversify income thru off farm activities via wages and remittances.</a:t>
            </a:r>
            <a:r>
              <a:rPr lang="en-US" altLang="x-none" dirty="0">
                <a:latin typeface="Bookman Old Style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43698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45720" tIns="45720" rIns="45720" bIns="45720" rtlCol="0" anchor="ctr">
            <a:normAutofit/>
          </a:bodyPr>
          <a:lstStyle/>
          <a:p>
            <a:pPr eaLnBrk="1" hangingPunct="1">
              <a:defRPr/>
            </a:pPr>
            <a:r>
              <a:rPr lang="en-US" altLang="x-none" sz="4000" b="1">
                <a:latin typeface="Georgia" charset="0"/>
              </a:rPr>
              <a:t>RESPONSE STRATEGIES (2)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  <a:ea typeface="Bookman Old Style" charset="0"/>
                <a:cs typeface="Bookman Old Style" charset="0"/>
              </a:rPr>
              <a:t>Peasants which basic source of income is public funds, </a:t>
            </a:r>
          </a:p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  <a:ea typeface="Bookman Old Style" charset="0"/>
                <a:cs typeface="Bookman Old Style" charset="0"/>
              </a:rPr>
              <a:t>Peasants disconnecting from markets and developing almost autarchic livelihoods,</a:t>
            </a:r>
          </a:p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  <a:ea typeface="Bookman Old Style" charset="0"/>
                <a:cs typeface="Bookman Old Style" charset="0"/>
              </a:rPr>
              <a:t>Neighbors living in the </a:t>
            </a:r>
            <a:r>
              <a:rPr lang="en-US" altLang="x-none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ejido</a:t>
            </a:r>
            <a:r>
              <a:rPr lang="en-US" altLang="x-none" b="1" dirty="0" smtClean="0">
                <a:latin typeface="Bookman Old Style" charset="0"/>
                <a:ea typeface="Bookman Old Style" charset="0"/>
                <a:cs typeface="Bookman Old Style" charset="0"/>
              </a:rPr>
              <a:t> community with limited rights over the </a:t>
            </a:r>
            <a:r>
              <a:rPr lang="en-US" altLang="x-none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ejido</a:t>
            </a:r>
            <a:r>
              <a:rPr lang="en-US" altLang="x-none" b="1" dirty="0" smtClean="0">
                <a:latin typeface="Bookman Old Style" charset="0"/>
                <a:ea typeface="Bookman Old Style" charset="0"/>
                <a:cs typeface="Bookman Old Style" charset="0"/>
              </a:rPr>
              <a:t> lands ( an average of 85 neighbors per </a:t>
            </a:r>
            <a:r>
              <a:rPr lang="en-US" altLang="x-none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ejido</a:t>
            </a:r>
            <a:r>
              <a:rPr lang="en-US" altLang="x-none" b="1" dirty="0" smtClean="0">
                <a:latin typeface="Bookman Old Style" charset="0"/>
                <a:ea typeface="Bookman Old Style" charset="0"/>
                <a:cs typeface="Bookman Old Style" charset="0"/>
              </a:rPr>
              <a:t> versus 95 as full members) following mixed strategies.</a:t>
            </a:r>
          </a:p>
          <a:p>
            <a:pPr marL="419100" indent="-382588">
              <a:defRPr/>
            </a:pPr>
            <a:endParaRPr lang="en-US" altLang="x-none" dirty="0" smtClean="0"/>
          </a:p>
          <a:p>
            <a:pPr marL="419100" indent="-382588">
              <a:defRPr/>
            </a:pPr>
            <a:endParaRPr lang="en-US" altLang="x-none" dirty="0" smtClean="0"/>
          </a:p>
        </p:txBody>
      </p:sp>
    </p:spTree>
    <p:extLst>
      <p:ext uri="{BB962C8B-B14F-4D97-AF65-F5344CB8AC3E}">
        <p14:creationId xmlns:p14="http://schemas.microsoft.com/office/powerpoint/2010/main" val="2215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RESPONSE STRATEGIES</a:t>
            </a:r>
            <a:endParaRPr lang="es-ES_tradnl" b="1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Migration</a:t>
            </a:r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r>
              <a:rPr lang="es-ES_tradnl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domestic</a:t>
            </a:r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 and </a:t>
            </a:r>
            <a:r>
              <a:rPr lang="es-ES_tradnl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international</a:t>
            </a:r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. Role of </a:t>
            </a:r>
            <a:r>
              <a:rPr lang="es-ES_tradnl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remittances</a:t>
            </a:r>
            <a:endParaRPr lang="es-ES_tradnl" b="1" dirty="0" smtClean="0">
              <a:latin typeface="Bookman Old Style" charset="0"/>
              <a:ea typeface="Bookman Old Style" charset="0"/>
              <a:cs typeface="Bookman Old Style" charset="0"/>
            </a:endParaRPr>
          </a:p>
          <a:p>
            <a:r>
              <a:rPr lang="es-ES_tradnl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Illegal</a:t>
            </a:r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r>
              <a:rPr lang="es-ES_tradnl" b="1" dirty="0" err="1" smtClean="0">
                <a:latin typeface="Bookman Old Style" charset="0"/>
                <a:ea typeface="Bookman Old Style" charset="0"/>
                <a:cs typeface="Bookman Old Style" charset="0"/>
              </a:rPr>
              <a:t>activities</a:t>
            </a:r>
            <a:endParaRPr lang="es-ES_tradnl" b="1" dirty="0" smtClean="0">
              <a:latin typeface="Bookman Old Style" charset="0"/>
              <a:ea typeface="Bookman Old Style" charset="0"/>
              <a:cs typeface="Bookman Old Style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760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4000" b="1" dirty="0" smtClean="0">
                <a:latin typeface="Bookman Old Style" charset="0"/>
                <a:ea typeface="Bookman Old Style" charset="0"/>
                <a:cs typeface="Bookman Old Style" charset="0"/>
              </a:rPr>
              <a:t>THE EJIDO PROJECT</a:t>
            </a:r>
            <a:endParaRPr lang="es-ES_tradnl" sz="4000" b="1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Hypotheses</a:t>
            </a:r>
            <a:endParaRPr lang="es-ES_tradnl" b="1" dirty="0" smtClean="0">
              <a:latin typeface="Georgia" charset="0"/>
              <a:ea typeface="Georgia" charset="0"/>
              <a:cs typeface="Georgia" charset="0"/>
            </a:endParaRPr>
          </a:p>
          <a:p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certification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process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by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reducing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agrarian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conflicts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creates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 new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potential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for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governability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in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countryside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.</a:t>
            </a:r>
          </a:p>
          <a:p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Although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changes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in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internal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governance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ejidos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have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gained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more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autonomy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to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make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decisions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,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emergence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new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black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markets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in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economic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and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political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aspects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generates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forms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corruption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and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clientelism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.</a:t>
            </a:r>
          </a:p>
          <a:p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absence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gubernmental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agencies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oriented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towards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deliverying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public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goods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–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from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public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security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to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technical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assistance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and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economic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promotion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has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caused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 crisis of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gobernability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endParaRPr lang="es-ES_tradnl" b="1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8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es-MX" altLang="x-none" sz="4000" b="1">
                <a:latin typeface="Georgia" charset="0"/>
              </a:rPr>
              <a:t>THE RURAL STRONGHOLD</a:t>
            </a:r>
            <a:endParaRPr lang="en-US" altLang="x-none" sz="4000" b="1">
              <a:latin typeface="Georgia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951539" y="1412876"/>
            <a:ext cx="4537075" cy="2735263"/>
          </a:xfr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es-MX" altLang="x-none" b="1">
                <a:latin typeface="Georgia" charset="0"/>
              </a:rPr>
              <a:t>In the XX c  11 states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es-MX" altLang="x-none" b="1">
                <a:latin typeface="Georgia" charset="0"/>
              </a:rPr>
              <a:t>concentrate between 68% y 71% of rural population</a:t>
            </a:r>
            <a:endParaRPr lang="en-US" altLang="x-none" b="1">
              <a:latin typeface="Georgia" charset="0"/>
            </a:endParaRPr>
          </a:p>
        </p:txBody>
      </p:sp>
      <p:grpSp>
        <p:nvGrpSpPr>
          <p:cNvPr id="4099" name="Group 4"/>
          <p:cNvGrpSpPr>
            <a:grpSpLocks/>
          </p:cNvGrpSpPr>
          <p:nvPr/>
        </p:nvGrpSpPr>
        <p:grpSpPr bwMode="auto">
          <a:xfrm>
            <a:off x="1774826" y="2066926"/>
            <a:ext cx="5876925" cy="4314825"/>
            <a:chOff x="1202" y="1253"/>
            <a:chExt cx="3702" cy="2718"/>
          </a:xfrm>
        </p:grpSpPr>
        <p:sp>
          <p:nvSpPr>
            <p:cNvPr id="4100" name="AutoShape 5"/>
            <p:cNvSpPr>
              <a:spLocks noChangeAspect="1" noChangeArrowheads="1" noTextEdit="1"/>
            </p:cNvSpPr>
            <p:nvPr/>
          </p:nvSpPr>
          <p:spPr bwMode="auto">
            <a:xfrm>
              <a:off x="1202" y="1253"/>
              <a:ext cx="3702" cy="2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01" name="Freeform 6"/>
            <p:cNvSpPr>
              <a:spLocks/>
            </p:cNvSpPr>
            <p:nvPr/>
          </p:nvSpPr>
          <p:spPr bwMode="auto">
            <a:xfrm>
              <a:off x="1250" y="1343"/>
              <a:ext cx="402" cy="684"/>
            </a:xfrm>
            <a:custGeom>
              <a:avLst/>
              <a:gdLst>
                <a:gd name="T0" fmla="*/ 264 w 402"/>
                <a:gd name="T1" fmla="*/ 18 h 684"/>
                <a:gd name="T2" fmla="*/ 234 w 402"/>
                <a:gd name="T3" fmla="*/ 66 h 684"/>
                <a:gd name="T4" fmla="*/ 234 w 402"/>
                <a:gd name="T5" fmla="*/ 138 h 684"/>
                <a:gd name="T6" fmla="*/ 222 w 402"/>
                <a:gd name="T7" fmla="*/ 204 h 684"/>
                <a:gd name="T8" fmla="*/ 222 w 402"/>
                <a:gd name="T9" fmla="*/ 246 h 684"/>
                <a:gd name="T10" fmla="*/ 228 w 402"/>
                <a:gd name="T11" fmla="*/ 306 h 684"/>
                <a:gd name="T12" fmla="*/ 228 w 402"/>
                <a:gd name="T13" fmla="*/ 360 h 684"/>
                <a:gd name="T14" fmla="*/ 246 w 402"/>
                <a:gd name="T15" fmla="*/ 402 h 684"/>
                <a:gd name="T16" fmla="*/ 270 w 402"/>
                <a:gd name="T17" fmla="*/ 426 h 684"/>
                <a:gd name="T18" fmla="*/ 282 w 402"/>
                <a:gd name="T19" fmla="*/ 450 h 684"/>
                <a:gd name="T20" fmla="*/ 294 w 402"/>
                <a:gd name="T21" fmla="*/ 462 h 684"/>
                <a:gd name="T22" fmla="*/ 306 w 402"/>
                <a:gd name="T23" fmla="*/ 480 h 684"/>
                <a:gd name="T24" fmla="*/ 324 w 402"/>
                <a:gd name="T25" fmla="*/ 498 h 684"/>
                <a:gd name="T26" fmla="*/ 336 w 402"/>
                <a:gd name="T27" fmla="*/ 552 h 684"/>
                <a:gd name="T28" fmla="*/ 342 w 402"/>
                <a:gd name="T29" fmla="*/ 552 h 684"/>
                <a:gd name="T30" fmla="*/ 360 w 402"/>
                <a:gd name="T31" fmla="*/ 564 h 684"/>
                <a:gd name="T32" fmla="*/ 372 w 402"/>
                <a:gd name="T33" fmla="*/ 576 h 684"/>
                <a:gd name="T34" fmla="*/ 378 w 402"/>
                <a:gd name="T35" fmla="*/ 618 h 684"/>
                <a:gd name="T36" fmla="*/ 396 w 402"/>
                <a:gd name="T37" fmla="*/ 636 h 684"/>
                <a:gd name="T38" fmla="*/ 402 w 402"/>
                <a:gd name="T39" fmla="*/ 684 h 684"/>
                <a:gd name="T40" fmla="*/ 294 w 402"/>
                <a:gd name="T41" fmla="*/ 666 h 684"/>
                <a:gd name="T42" fmla="*/ 264 w 402"/>
                <a:gd name="T43" fmla="*/ 642 h 684"/>
                <a:gd name="T44" fmla="*/ 264 w 402"/>
                <a:gd name="T45" fmla="*/ 612 h 684"/>
                <a:gd name="T46" fmla="*/ 234 w 402"/>
                <a:gd name="T47" fmla="*/ 546 h 684"/>
                <a:gd name="T48" fmla="*/ 216 w 402"/>
                <a:gd name="T49" fmla="*/ 522 h 684"/>
                <a:gd name="T50" fmla="*/ 210 w 402"/>
                <a:gd name="T51" fmla="*/ 504 h 684"/>
                <a:gd name="T52" fmla="*/ 168 w 402"/>
                <a:gd name="T53" fmla="*/ 444 h 684"/>
                <a:gd name="T54" fmla="*/ 156 w 402"/>
                <a:gd name="T55" fmla="*/ 438 h 684"/>
                <a:gd name="T56" fmla="*/ 108 w 402"/>
                <a:gd name="T57" fmla="*/ 402 h 684"/>
                <a:gd name="T58" fmla="*/ 102 w 402"/>
                <a:gd name="T59" fmla="*/ 348 h 684"/>
                <a:gd name="T60" fmla="*/ 84 w 402"/>
                <a:gd name="T61" fmla="*/ 300 h 684"/>
                <a:gd name="T62" fmla="*/ 72 w 402"/>
                <a:gd name="T63" fmla="*/ 270 h 684"/>
                <a:gd name="T64" fmla="*/ 66 w 402"/>
                <a:gd name="T65" fmla="*/ 228 h 684"/>
                <a:gd name="T66" fmla="*/ 54 w 402"/>
                <a:gd name="T67" fmla="*/ 174 h 684"/>
                <a:gd name="T68" fmla="*/ 30 w 402"/>
                <a:gd name="T69" fmla="*/ 138 h 684"/>
                <a:gd name="T70" fmla="*/ 36 w 402"/>
                <a:gd name="T71" fmla="*/ 108 h 684"/>
                <a:gd name="T72" fmla="*/ 18 w 402"/>
                <a:gd name="T73" fmla="*/ 66 h 684"/>
                <a:gd name="T74" fmla="*/ 0 w 402"/>
                <a:gd name="T75" fmla="*/ 12 h 684"/>
                <a:gd name="T76" fmla="*/ 264 w 402"/>
                <a:gd name="T77" fmla="*/ 0 h 68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02" h="684">
                  <a:moveTo>
                    <a:pt x="264" y="0"/>
                  </a:moveTo>
                  <a:lnTo>
                    <a:pt x="264" y="18"/>
                  </a:lnTo>
                  <a:lnTo>
                    <a:pt x="258" y="36"/>
                  </a:lnTo>
                  <a:lnTo>
                    <a:pt x="234" y="66"/>
                  </a:lnTo>
                  <a:lnTo>
                    <a:pt x="222" y="114"/>
                  </a:lnTo>
                  <a:lnTo>
                    <a:pt x="234" y="138"/>
                  </a:lnTo>
                  <a:lnTo>
                    <a:pt x="234" y="174"/>
                  </a:lnTo>
                  <a:lnTo>
                    <a:pt x="222" y="204"/>
                  </a:lnTo>
                  <a:lnTo>
                    <a:pt x="216" y="234"/>
                  </a:lnTo>
                  <a:lnTo>
                    <a:pt x="222" y="246"/>
                  </a:lnTo>
                  <a:lnTo>
                    <a:pt x="234" y="258"/>
                  </a:lnTo>
                  <a:lnTo>
                    <a:pt x="228" y="306"/>
                  </a:lnTo>
                  <a:lnTo>
                    <a:pt x="228" y="336"/>
                  </a:lnTo>
                  <a:lnTo>
                    <a:pt x="228" y="360"/>
                  </a:lnTo>
                  <a:lnTo>
                    <a:pt x="234" y="384"/>
                  </a:lnTo>
                  <a:lnTo>
                    <a:pt x="246" y="402"/>
                  </a:lnTo>
                  <a:lnTo>
                    <a:pt x="264" y="420"/>
                  </a:lnTo>
                  <a:lnTo>
                    <a:pt x="270" y="426"/>
                  </a:lnTo>
                  <a:lnTo>
                    <a:pt x="276" y="432"/>
                  </a:lnTo>
                  <a:lnTo>
                    <a:pt x="282" y="450"/>
                  </a:lnTo>
                  <a:lnTo>
                    <a:pt x="294" y="462"/>
                  </a:lnTo>
                  <a:lnTo>
                    <a:pt x="300" y="468"/>
                  </a:lnTo>
                  <a:lnTo>
                    <a:pt x="306" y="480"/>
                  </a:lnTo>
                  <a:lnTo>
                    <a:pt x="318" y="486"/>
                  </a:lnTo>
                  <a:lnTo>
                    <a:pt x="324" y="498"/>
                  </a:lnTo>
                  <a:lnTo>
                    <a:pt x="330" y="552"/>
                  </a:lnTo>
                  <a:lnTo>
                    <a:pt x="336" y="552"/>
                  </a:lnTo>
                  <a:lnTo>
                    <a:pt x="342" y="552"/>
                  </a:lnTo>
                  <a:lnTo>
                    <a:pt x="348" y="564"/>
                  </a:lnTo>
                  <a:lnTo>
                    <a:pt x="360" y="564"/>
                  </a:lnTo>
                  <a:lnTo>
                    <a:pt x="372" y="570"/>
                  </a:lnTo>
                  <a:lnTo>
                    <a:pt x="372" y="576"/>
                  </a:lnTo>
                  <a:lnTo>
                    <a:pt x="372" y="612"/>
                  </a:lnTo>
                  <a:lnTo>
                    <a:pt x="378" y="618"/>
                  </a:lnTo>
                  <a:lnTo>
                    <a:pt x="396" y="624"/>
                  </a:lnTo>
                  <a:lnTo>
                    <a:pt x="396" y="636"/>
                  </a:lnTo>
                  <a:lnTo>
                    <a:pt x="402" y="678"/>
                  </a:lnTo>
                  <a:lnTo>
                    <a:pt x="402" y="684"/>
                  </a:lnTo>
                  <a:lnTo>
                    <a:pt x="360" y="678"/>
                  </a:lnTo>
                  <a:lnTo>
                    <a:pt x="294" y="666"/>
                  </a:lnTo>
                  <a:lnTo>
                    <a:pt x="258" y="660"/>
                  </a:lnTo>
                  <a:lnTo>
                    <a:pt x="264" y="642"/>
                  </a:lnTo>
                  <a:lnTo>
                    <a:pt x="258" y="636"/>
                  </a:lnTo>
                  <a:lnTo>
                    <a:pt x="264" y="612"/>
                  </a:lnTo>
                  <a:lnTo>
                    <a:pt x="258" y="576"/>
                  </a:lnTo>
                  <a:lnTo>
                    <a:pt x="234" y="546"/>
                  </a:lnTo>
                  <a:lnTo>
                    <a:pt x="234" y="540"/>
                  </a:lnTo>
                  <a:lnTo>
                    <a:pt x="216" y="522"/>
                  </a:lnTo>
                  <a:lnTo>
                    <a:pt x="216" y="516"/>
                  </a:lnTo>
                  <a:lnTo>
                    <a:pt x="210" y="504"/>
                  </a:lnTo>
                  <a:lnTo>
                    <a:pt x="180" y="462"/>
                  </a:lnTo>
                  <a:lnTo>
                    <a:pt x="168" y="444"/>
                  </a:lnTo>
                  <a:lnTo>
                    <a:pt x="156" y="444"/>
                  </a:lnTo>
                  <a:lnTo>
                    <a:pt x="156" y="438"/>
                  </a:lnTo>
                  <a:lnTo>
                    <a:pt x="144" y="438"/>
                  </a:lnTo>
                  <a:lnTo>
                    <a:pt x="108" y="402"/>
                  </a:lnTo>
                  <a:lnTo>
                    <a:pt x="96" y="384"/>
                  </a:lnTo>
                  <a:lnTo>
                    <a:pt x="102" y="348"/>
                  </a:lnTo>
                  <a:lnTo>
                    <a:pt x="90" y="306"/>
                  </a:lnTo>
                  <a:lnTo>
                    <a:pt x="84" y="300"/>
                  </a:lnTo>
                  <a:lnTo>
                    <a:pt x="78" y="288"/>
                  </a:lnTo>
                  <a:lnTo>
                    <a:pt x="72" y="270"/>
                  </a:lnTo>
                  <a:lnTo>
                    <a:pt x="72" y="240"/>
                  </a:lnTo>
                  <a:lnTo>
                    <a:pt x="66" y="228"/>
                  </a:lnTo>
                  <a:lnTo>
                    <a:pt x="60" y="222"/>
                  </a:lnTo>
                  <a:lnTo>
                    <a:pt x="54" y="174"/>
                  </a:lnTo>
                  <a:lnTo>
                    <a:pt x="48" y="156"/>
                  </a:lnTo>
                  <a:lnTo>
                    <a:pt x="30" y="138"/>
                  </a:lnTo>
                  <a:lnTo>
                    <a:pt x="24" y="108"/>
                  </a:lnTo>
                  <a:lnTo>
                    <a:pt x="36" y="108"/>
                  </a:lnTo>
                  <a:lnTo>
                    <a:pt x="30" y="84"/>
                  </a:lnTo>
                  <a:lnTo>
                    <a:pt x="18" y="66"/>
                  </a:lnTo>
                  <a:lnTo>
                    <a:pt x="12" y="4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02" name="Freeform 7"/>
            <p:cNvSpPr>
              <a:spLocks/>
            </p:cNvSpPr>
            <p:nvPr/>
          </p:nvSpPr>
          <p:spPr bwMode="auto">
            <a:xfrm>
              <a:off x="1382" y="2003"/>
              <a:ext cx="618" cy="774"/>
            </a:xfrm>
            <a:custGeom>
              <a:avLst/>
              <a:gdLst>
                <a:gd name="T0" fmla="*/ 48 w 618"/>
                <a:gd name="T1" fmla="*/ 36 h 774"/>
                <a:gd name="T2" fmla="*/ 90 w 618"/>
                <a:gd name="T3" fmla="*/ 18 h 774"/>
                <a:gd name="T4" fmla="*/ 108 w 618"/>
                <a:gd name="T5" fmla="*/ 42 h 774"/>
                <a:gd name="T6" fmla="*/ 108 w 618"/>
                <a:gd name="T7" fmla="*/ 18 h 774"/>
                <a:gd name="T8" fmla="*/ 126 w 618"/>
                <a:gd name="T9" fmla="*/ 0 h 774"/>
                <a:gd name="T10" fmla="*/ 270 w 618"/>
                <a:gd name="T11" fmla="*/ 24 h 774"/>
                <a:gd name="T12" fmla="*/ 306 w 618"/>
                <a:gd name="T13" fmla="*/ 84 h 774"/>
                <a:gd name="T14" fmla="*/ 318 w 618"/>
                <a:gd name="T15" fmla="*/ 132 h 774"/>
                <a:gd name="T16" fmla="*/ 354 w 618"/>
                <a:gd name="T17" fmla="*/ 156 h 774"/>
                <a:gd name="T18" fmla="*/ 336 w 618"/>
                <a:gd name="T19" fmla="*/ 174 h 774"/>
                <a:gd name="T20" fmla="*/ 348 w 618"/>
                <a:gd name="T21" fmla="*/ 228 h 774"/>
                <a:gd name="T22" fmla="*/ 366 w 618"/>
                <a:gd name="T23" fmla="*/ 234 h 774"/>
                <a:gd name="T24" fmla="*/ 360 w 618"/>
                <a:gd name="T25" fmla="*/ 192 h 774"/>
                <a:gd name="T26" fmla="*/ 378 w 618"/>
                <a:gd name="T27" fmla="*/ 204 h 774"/>
                <a:gd name="T28" fmla="*/ 390 w 618"/>
                <a:gd name="T29" fmla="*/ 222 h 774"/>
                <a:gd name="T30" fmla="*/ 408 w 618"/>
                <a:gd name="T31" fmla="*/ 324 h 774"/>
                <a:gd name="T32" fmla="*/ 432 w 618"/>
                <a:gd name="T33" fmla="*/ 378 h 774"/>
                <a:gd name="T34" fmla="*/ 450 w 618"/>
                <a:gd name="T35" fmla="*/ 438 h 774"/>
                <a:gd name="T36" fmla="*/ 474 w 618"/>
                <a:gd name="T37" fmla="*/ 492 h 774"/>
                <a:gd name="T38" fmla="*/ 468 w 618"/>
                <a:gd name="T39" fmla="*/ 546 h 774"/>
                <a:gd name="T40" fmla="*/ 492 w 618"/>
                <a:gd name="T41" fmla="*/ 588 h 774"/>
                <a:gd name="T42" fmla="*/ 510 w 618"/>
                <a:gd name="T43" fmla="*/ 576 h 774"/>
                <a:gd name="T44" fmla="*/ 522 w 618"/>
                <a:gd name="T45" fmla="*/ 570 h 774"/>
                <a:gd name="T46" fmla="*/ 576 w 618"/>
                <a:gd name="T47" fmla="*/ 624 h 774"/>
                <a:gd name="T48" fmla="*/ 582 w 618"/>
                <a:gd name="T49" fmla="*/ 654 h 774"/>
                <a:gd name="T50" fmla="*/ 612 w 618"/>
                <a:gd name="T51" fmla="*/ 678 h 774"/>
                <a:gd name="T52" fmla="*/ 606 w 618"/>
                <a:gd name="T53" fmla="*/ 732 h 774"/>
                <a:gd name="T54" fmla="*/ 564 w 618"/>
                <a:gd name="T55" fmla="*/ 768 h 774"/>
                <a:gd name="T56" fmla="*/ 522 w 618"/>
                <a:gd name="T57" fmla="*/ 744 h 774"/>
                <a:gd name="T58" fmla="*/ 450 w 618"/>
                <a:gd name="T59" fmla="*/ 624 h 774"/>
                <a:gd name="T60" fmla="*/ 390 w 618"/>
                <a:gd name="T61" fmla="*/ 570 h 774"/>
                <a:gd name="T62" fmla="*/ 330 w 618"/>
                <a:gd name="T63" fmla="*/ 516 h 774"/>
                <a:gd name="T64" fmla="*/ 306 w 618"/>
                <a:gd name="T65" fmla="*/ 486 h 774"/>
                <a:gd name="T66" fmla="*/ 306 w 618"/>
                <a:gd name="T67" fmla="*/ 426 h 774"/>
                <a:gd name="T68" fmla="*/ 312 w 618"/>
                <a:gd name="T69" fmla="*/ 342 h 774"/>
                <a:gd name="T70" fmla="*/ 282 w 618"/>
                <a:gd name="T71" fmla="*/ 270 h 774"/>
                <a:gd name="T72" fmla="*/ 228 w 618"/>
                <a:gd name="T73" fmla="*/ 234 h 774"/>
                <a:gd name="T74" fmla="*/ 204 w 618"/>
                <a:gd name="T75" fmla="*/ 186 h 774"/>
                <a:gd name="T76" fmla="*/ 204 w 618"/>
                <a:gd name="T77" fmla="*/ 174 h 774"/>
                <a:gd name="T78" fmla="*/ 168 w 618"/>
                <a:gd name="T79" fmla="*/ 162 h 774"/>
                <a:gd name="T80" fmla="*/ 156 w 618"/>
                <a:gd name="T81" fmla="*/ 186 h 774"/>
                <a:gd name="T82" fmla="*/ 114 w 618"/>
                <a:gd name="T83" fmla="*/ 150 h 774"/>
                <a:gd name="T84" fmla="*/ 96 w 618"/>
                <a:gd name="T85" fmla="*/ 132 h 774"/>
                <a:gd name="T86" fmla="*/ 54 w 618"/>
                <a:gd name="T87" fmla="*/ 78 h 774"/>
                <a:gd name="T88" fmla="*/ 0 w 618"/>
                <a:gd name="T89" fmla="*/ 24 h 77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18" h="774">
                  <a:moveTo>
                    <a:pt x="12" y="18"/>
                  </a:moveTo>
                  <a:lnTo>
                    <a:pt x="30" y="24"/>
                  </a:lnTo>
                  <a:lnTo>
                    <a:pt x="48" y="36"/>
                  </a:lnTo>
                  <a:lnTo>
                    <a:pt x="72" y="36"/>
                  </a:lnTo>
                  <a:lnTo>
                    <a:pt x="78" y="24"/>
                  </a:lnTo>
                  <a:lnTo>
                    <a:pt x="90" y="18"/>
                  </a:lnTo>
                  <a:lnTo>
                    <a:pt x="96" y="18"/>
                  </a:lnTo>
                  <a:lnTo>
                    <a:pt x="102" y="36"/>
                  </a:lnTo>
                  <a:lnTo>
                    <a:pt x="108" y="42"/>
                  </a:lnTo>
                  <a:lnTo>
                    <a:pt x="114" y="42"/>
                  </a:lnTo>
                  <a:lnTo>
                    <a:pt x="120" y="36"/>
                  </a:lnTo>
                  <a:lnTo>
                    <a:pt x="108" y="18"/>
                  </a:lnTo>
                  <a:lnTo>
                    <a:pt x="114" y="12"/>
                  </a:lnTo>
                  <a:lnTo>
                    <a:pt x="120" y="6"/>
                  </a:lnTo>
                  <a:lnTo>
                    <a:pt x="126" y="0"/>
                  </a:lnTo>
                  <a:lnTo>
                    <a:pt x="162" y="6"/>
                  </a:lnTo>
                  <a:lnTo>
                    <a:pt x="228" y="18"/>
                  </a:lnTo>
                  <a:lnTo>
                    <a:pt x="270" y="24"/>
                  </a:lnTo>
                  <a:lnTo>
                    <a:pt x="276" y="48"/>
                  </a:lnTo>
                  <a:lnTo>
                    <a:pt x="282" y="60"/>
                  </a:lnTo>
                  <a:lnTo>
                    <a:pt x="306" y="84"/>
                  </a:lnTo>
                  <a:lnTo>
                    <a:pt x="312" y="90"/>
                  </a:lnTo>
                  <a:lnTo>
                    <a:pt x="318" y="108"/>
                  </a:lnTo>
                  <a:lnTo>
                    <a:pt x="318" y="132"/>
                  </a:lnTo>
                  <a:lnTo>
                    <a:pt x="330" y="138"/>
                  </a:lnTo>
                  <a:lnTo>
                    <a:pt x="342" y="150"/>
                  </a:lnTo>
                  <a:lnTo>
                    <a:pt x="354" y="156"/>
                  </a:lnTo>
                  <a:lnTo>
                    <a:pt x="354" y="168"/>
                  </a:lnTo>
                  <a:lnTo>
                    <a:pt x="336" y="168"/>
                  </a:lnTo>
                  <a:lnTo>
                    <a:pt x="336" y="174"/>
                  </a:lnTo>
                  <a:lnTo>
                    <a:pt x="336" y="180"/>
                  </a:lnTo>
                  <a:lnTo>
                    <a:pt x="348" y="198"/>
                  </a:lnTo>
                  <a:lnTo>
                    <a:pt x="348" y="228"/>
                  </a:lnTo>
                  <a:lnTo>
                    <a:pt x="348" y="234"/>
                  </a:lnTo>
                  <a:lnTo>
                    <a:pt x="360" y="240"/>
                  </a:lnTo>
                  <a:lnTo>
                    <a:pt x="366" y="234"/>
                  </a:lnTo>
                  <a:lnTo>
                    <a:pt x="360" y="216"/>
                  </a:lnTo>
                  <a:lnTo>
                    <a:pt x="360" y="210"/>
                  </a:lnTo>
                  <a:lnTo>
                    <a:pt x="360" y="192"/>
                  </a:lnTo>
                  <a:lnTo>
                    <a:pt x="372" y="192"/>
                  </a:lnTo>
                  <a:lnTo>
                    <a:pt x="378" y="198"/>
                  </a:lnTo>
                  <a:lnTo>
                    <a:pt x="378" y="204"/>
                  </a:lnTo>
                  <a:lnTo>
                    <a:pt x="378" y="210"/>
                  </a:lnTo>
                  <a:lnTo>
                    <a:pt x="378" y="216"/>
                  </a:lnTo>
                  <a:lnTo>
                    <a:pt x="390" y="222"/>
                  </a:lnTo>
                  <a:lnTo>
                    <a:pt x="396" y="264"/>
                  </a:lnTo>
                  <a:lnTo>
                    <a:pt x="408" y="282"/>
                  </a:lnTo>
                  <a:lnTo>
                    <a:pt x="408" y="324"/>
                  </a:lnTo>
                  <a:lnTo>
                    <a:pt x="408" y="336"/>
                  </a:lnTo>
                  <a:lnTo>
                    <a:pt x="420" y="360"/>
                  </a:lnTo>
                  <a:lnTo>
                    <a:pt x="432" y="378"/>
                  </a:lnTo>
                  <a:lnTo>
                    <a:pt x="438" y="390"/>
                  </a:lnTo>
                  <a:lnTo>
                    <a:pt x="444" y="426"/>
                  </a:lnTo>
                  <a:lnTo>
                    <a:pt x="450" y="438"/>
                  </a:lnTo>
                  <a:lnTo>
                    <a:pt x="456" y="450"/>
                  </a:lnTo>
                  <a:lnTo>
                    <a:pt x="462" y="468"/>
                  </a:lnTo>
                  <a:lnTo>
                    <a:pt x="474" y="492"/>
                  </a:lnTo>
                  <a:lnTo>
                    <a:pt x="474" y="504"/>
                  </a:lnTo>
                  <a:lnTo>
                    <a:pt x="468" y="522"/>
                  </a:lnTo>
                  <a:lnTo>
                    <a:pt x="468" y="546"/>
                  </a:lnTo>
                  <a:lnTo>
                    <a:pt x="480" y="576"/>
                  </a:lnTo>
                  <a:lnTo>
                    <a:pt x="492" y="582"/>
                  </a:lnTo>
                  <a:lnTo>
                    <a:pt x="492" y="588"/>
                  </a:lnTo>
                  <a:lnTo>
                    <a:pt x="504" y="588"/>
                  </a:lnTo>
                  <a:lnTo>
                    <a:pt x="510" y="582"/>
                  </a:lnTo>
                  <a:lnTo>
                    <a:pt x="510" y="576"/>
                  </a:lnTo>
                  <a:lnTo>
                    <a:pt x="510" y="570"/>
                  </a:lnTo>
                  <a:lnTo>
                    <a:pt x="522" y="570"/>
                  </a:lnTo>
                  <a:lnTo>
                    <a:pt x="546" y="588"/>
                  </a:lnTo>
                  <a:lnTo>
                    <a:pt x="564" y="612"/>
                  </a:lnTo>
                  <a:lnTo>
                    <a:pt x="576" y="624"/>
                  </a:lnTo>
                  <a:lnTo>
                    <a:pt x="582" y="630"/>
                  </a:lnTo>
                  <a:lnTo>
                    <a:pt x="582" y="636"/>
                  </a:lnTo>
                  <a:lnTo>
                    <a:pt x="582" y="654"/>
                  </a:lnTo>
                  <a:lnTo>
                    <a:pt x="582" y="660"/>
                  </a:lnTo>
                  <a:lnTo>
                    <a:pt x="612" y="678"/>
                  </a:lnTo>
                  <a:lnTo>
                    <a:pt x="618" y="684"/>
                  </a:lnTo>
                  <a:lnTo>
                    <a:pt x="612" y="714"/>
                  </a:lnTo>
                  <a:lnTo>
                    <a:pt x="606" y="732"/>
                  </a:lnTo>
                  <a:lnTo>
                    <a:pt x="588" y="756"/>
                  </a:lnTo>
                  <a:lnTo>
                    <a:pt x="576" y="756"/>
                  </a:lnTo>
                  <a:lnTo>
                    <a:pt x="564" y="768"/>
                  </a:lnTo>
                  <a:lnTo>
                    <a:pt x="552" y="774"/>
                  </a:lnTo>
                  <a:lnTo>
                    <a:pt x="540" y="774"/>
                  </a:lnTo>
                  <a:lnTo>
                    <a:pt x="522" y="744"/>
                  </a:lnTo>
                  <a:lnTo>
                    <a:pt x="510" y="708"/>
                  </a:lnTo>
                  <a:lnTo>
                    <a:pt x="492" y="666"/>
                  </a:lnTo>
                  <a:lnTo>
                    <a:pt x="450" y="624"/>
                  </a:lnTo>
                  <a:lnTo>
                    <a:pt x="420" y="594"/>
                  </a:lnTo>
                  <a:lnTo>
                    <a:pt x="408" y="582"/>
                  </a:lnTo>
                  <a:lnTo>
                    <a:pt x="390" y="570"/>
                  </a:lnTo>
                  <a:lnTo>
                    <a:pt x="354" y="534"/>
                  </a:lnTo>
                  <a:lnTo>
                    <a:pt x="336" y="528"/>
                  </a:lnTo>
                  <a:lnTo>
                    <a:pt x="330" y="516"/>
                  </a:lnTo>
                  <a:lnTo>
                    <a:pt x="324" y="498"/>
                  </a:lnTo>
                  <a:lnTo>
                    <a:pt x="312" y="486"/>
                  </a:lnTo>
                  <a:lnTo>
                    <a:pt x="306" y="486"/>
                  </a:lnTo>
                  <a:lnTo>
                    <a:pt x="306" y="474"/>
                  </a:lnTo>
                  <a:lnTo>
                    <a:pt x="306" y="432"/>
                  </a:lnTo>
                  <a:lnTo>
                    <a:pt x="306" y="426"/>
                  </a:lnTo>
                  <a:lnTo>
                    <a:pt x="306" y="408"/>
                  </a:lnTo>
                  <a:lnTo>
                    <a:pt x="312" y="390"/>
                  </a:lnTo>
                  <a:lnTo>
                    <a:pt x="312" y="342"/>
                  </a:lnTo>
                  <a:lnTo>
                    <a:pt x="300" y="294"/>
                  </a:lnTo>
                  <a:lnTo>
                    <a:pt x="288" y="282"/>
                  </a:lnTo>
                  <a:lnTo>
                    <a:pt x="282" y="270"/>
                  </a:lnTo>
                  <a:lnTo>
                    <a:pt x="264" y="270"/>
                  </a:lnTo>
                  <a:lnTo>
                    <a:pt x="252" y="258"/>
                  </a:lnTo>
                  <a:lnTo>
                    <a:pt x="228" y="234"/>
                  </a:lnTo>
                  <a:lnTo>
                    <a:pt x="210" y="216"/>
                  </a:lnTo>
                  <a:lnTo>
                    <a:pt x="204" y="198"/>
                  </a:lnTo>
                  <a:lnTo>
                    <a:pt x="204" y="186"/>
                  </a:lnTo>
                  <a:lnTo>
                    <a:pt x="210" y="180"/>
                  </a:lnTo>
                  <a:lnTo>
                    <a:pt x="210" y="174"/>
                  </a:lnTo>
                  <a:lnTo>
                    <a:pt x="204" y="174"/>
                  </a:lnTo>
                  <a:lnTo>
                    <a:pt x="192" y="180"/>
                  </a:lnTo>
                  <a:lnTo>
                    <a:pt x="180" y="180"/>
                  </a:lnTo>
                  <a:lnTo>
                    <a:pt x="168" y="162"/>
                  </a:lnTo>
                  <a:lnTo>
                    <a:pt x="168" y="174"/>
                  </a:lnTo>
                  <a:lnTo>
                    <a:pt x="162" y="180"/>
                  </a:lnTo>
                  <a:lnTo>
                    <a:pt x="156" y="186"/>
                  </a:lnTo>
                  <a:lnTo>
                    <a:pt x="144" y="180"/>
                  </a:lnTo>
                  <a:lnTo>
                    <a:pt x="132" y="162"/>
                  </a:lnTo>
                  <a:lnTo>
                    <a:pt x="114" y="150"/>
                  </a:lnTo>
                  <a:lnTo>
                    <a:pt x="108" y="150"/>
                  </a:lnTo>
                  <a:lnTo>
                    <a:pt x="102" y="132"/>
                  </a:lnTo>
                  <a:lnTo>
                    <a:pt x="96" y="132"/>
                  </a:lnTo>
                  <a:lnTo>
                    <a:pt x="72" y="114"/>
                  </a:lnTo>
                  <a:lnTo>
                    <a:pt x="60" y="90"/>
                  </a:lnTo>
                  <a:lnTo>
                    <a:pt x="54" y="78"/>
                  </a:lnTo>
                  <a:lnTo>
                    <a:pt x="30" y="72"/>
                  </a:lnTo>
                  <a:lnTo>
                    <a:pt x="6" y="36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03" name="Freeform 8"/>
            <p:cNvSpPr>
              <a:spLocks/>
            </p:cNvSpPr>
            <p:nvPr/>
          </p:nvSpPr>
          <p:spPr bwMode="auto">
            <a:xfrm>
              <a:off x="1472" y="1379"/>
              <a:ext cx="696" cy="918"/>
            </a:xfrm>
            <a:custGeom>
              <a:avLst/>
              <a:gdLst>
                <a:gd name="T0" fmla="*/ 438 w 696"/>
                <a:gd name="T1" fmla="*/ 228 h 918"/>
                <a:gd name="T2" fmla="*/ 684 w 696"/>
                <a:gd name="T3" fmla="*/ 306 h 918"/>
                <a:gd name="T4" fmla="*/ 696 w 696"/>
                <a:gd name="T5" fmla="*/ 330 h 918"/>
                <a:gd name="T6" fmla="*/ 690 w 696"/>
                <a:gd name="T7" fmla="*/ 480 h 918"/>
                <a:gd name="T8" fmla="*/ 678 w 696"/>
                <a:gd name="T9" fmla="*/ 588 h 918"/>
                <a:gd name="T10" fmla="*/ 678 w 696"/>
                <a:gd name="T11" fmla="*/ 636 h 918"/>
                <a:gd name="T12" fmla="*/ 672 w 696"/>
                <a:gd name="T13" fmla="*/ 648 h 918"/>
                <a:gd name="T14" fmla="*/ 624 w 696"/>
                <a:gd name="T15" fmla="*/ 642 h 918"/>
                <a:gd name="T16" fmla="*/ 624 w 696"/>
                <a:gd name="T17" fmla="*/ 684 h 918"/>
                <a:gd name="T18" fmla="*/ 636 w 696"/>
                <a:gd name="T19" fmla="*/ 714 h 918"/>
                <a:gd name="T20" fmla="*/ 648 w 696"/>
                <a:gd name="T21" fmla="*/ 732 h 918"/>
                <a:gd name="T22" fmla="*/ 660 w 696"/>
                <a:gd name="T23" fmla="*/ 756 h 918"/>
                <a:gd name="T24" fmla="*/ 654 w 696"/>
                <a:gd name="T25" fmla="*/ 786 h 918"/>
                <a:gd name="T26" fmla="*/ 672 w 696"/>
                <a:gd name="T27" fmla="*/ 834 h 918"/>
                <a:gd name="T28" fmla="*/ 594 w 696"/>
                <a:gd name="T29" fmla="*/ 918 h 918"/>
                <a:gd name="T30" fmla="*/ 570 w 696"/>
                <a:gd name="T31" fmla="*/ 894 h 918"/>
                <a:gd name="T32" fmla="*/ 558 w 696"/>
                <a:gd name="T33" fmla="*/ 870 h 918"/>
                <a:gd name="T34" fmla="*/ 540 w 696"/>
                <a:gd name="T35" fmla="*/ 864 h 918"/>
                <a:gd name="T36" fmla="*/ 516 w 696"/>
                <a:gd name="T37" fmla="*/ 846 h 918"/>
                <a:gd name="T38" fmla="*/ 498 w 696"/>
                <a:gd name="T39" fmla="*/ 810 h 918"/>
                <a:gd name="T40" fmla="*/ 468 w 696"/>
                <a:gd name="T41" fmla="*/ 798 h 918"/>
                <a:gd name="T42" fmla="*/ 438 w 696"/>
                <a:gd name="T43" fmla="*/ 750 h 918"/>
                <a:gd name="T44" fmla="*/ 432 w 696"/>
                <a:gd name="T45" fmla="*/ 702 h 918"/>
                <a:gd name="T46" fmla="*/ 408 w 696"/>
                <a:gd name="T47" fmla="*/ 690 h 918"/>
                <a:gd name="T48" fmla="*/ 384 w 696"/>
                <a:gd name="T49" fmla="*/ 678 h 918"/>
                <a:gd name="T50" fmla="*/ 342 w 696"/>
                <a:gd name="T51" fmla="*/ 624 h 918"/>
                <a:gd name="T52" fmla="*/ 336 w 696"/>
                <a:gd name="T53" fmla="*/ 606 h 918"/>
                <a:gd name="T54" fmla="*/ 312 w 696"/>
                <a:gd name="T55" fmla="*/ 588 h 918"/>
                <a:gd name="T56" fmla="*/ 288 w 696"/>
                <a:gd name="T57" fmla="*/ 546 h 918"/>
                <a:gd name="T58" fmla="*/ 276 w 696"/>
                <a:gd name="T59" fmla="*/ 516 h 918"/>
                <a:gd name="T60" fmla="*/ 252 w 696"/>
                <a:gd name="T61" fmla="*/ 456 h 918"/>
                <a:gd name="T62" fmla="*/ 222 w 696"/>
                <a:gd name="T63" fmla="*/ 384 h 918"/>
                <a:gd name="T64" fmla="*/ 216 w 696"/>
                <a:gd name="T65" fmla="*/ 330 h 918"/>
                <a:gd name="T66" fmla="*/ 192 w 696"/>
                <a:gd name="T67" fmla="*/ 276 h 918"/>
                <a:gd name="T68" fmla="*/ 198 w 696"/>
                <a:gd name="T69" fmla="*/ 228 h 918"/>
                <a:gd name="T70" fmla="*/ 186 w 696"/>
                <a:gd name="T71" fmla="*/ 192 h 918"/>
                <a:gd name="T72" fmla="*/ 150 w 696"/>
                <a:gd name="T73" fmla="*/ 186 h 918"/>
                <a:gd name="T74" fmla="*/ 144 w 696"/>
                <a:gd name="T75" fmla="*/ 162 h 918"/>
                <a:gd name="T76" fmla="*/ 126 w 696"/>
                <a:gd name="T77" fmla="*/ 138 h 918"/>
                <a:gd name="T78" fmla="*/ 108 w 696"/>
                <a:gd name="T79" fmla="*/ 138 h 918"/>
                <a:gd name="T80" fmla="*/ 78 w 696"/>
                <a:gd name="T81" fmla="*/ 138 h 918"/>
                <a:gd name="T82" fmla="*/ 48 w 696"/>
                <a:gd name="T83" fmla="*/ 114 h 918"/>
                <a:gd name="T84" fmla="*/ 36 w 696"/>
                <a:gd name="T85" fmla="*/ 96 h 918"/>
                <a:gd name="T86" fmla="*/ 0 w 696"/>
                <a:gd name="T87" fmla="*/ 78 h 918"/>
                <a:gd name="T88" fmla="*/ 36 w 696"/>
                <a:gd name="T89" fmla="*/ 0 h 91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96" h="918">
                  <a:moveTo>
                    <a:pt x="36" y="0"/>
                  </a:moveTo>
                  <a:lnTo>
                    <a:pt x="438" y="228"/>
                  </a:lnTo>
                  <a:lnTo>
                    <a:pt x="678" y="228"/>
                  </a:lnTo>
                  <a:lnTo>
                    <a:pt x="684" y="306"/>
                  </a:lnTo>
                  <a:lnTo>
                    <a:pt x="690" y="324"/>
                  </a:lnTo>
                  <a:lnTo>
                    <a:pt x="696" y="330"/>
                  </a:lnTo>
                  <a:lnTo>
                    <a:pt x="696" y="462"/>
                  </a:lnTo>
                  <a:lnTo>
                    <a:pt x="690" y="480"/>
                  </a:lnTo>
                  <a:lnTo>
                    <a:pt x="678" y="498"/>
                  </a:lnTo>
                  <a:lnTo>
                    <a:pt x="678" y="588"/>
                  </a:lnTo>
                  <a:lnTo>
                    <a:pt x="672" y="624"/>
                  </a:lnTo>
                  <a:lnTo>
                    <a:pt x="678" y="636"/>
                  </a:lnTo>
                  <a:lnTo>
                    <a:pt x="678" y="642"/>
                  </a:lnTo>
                  <a:lnTo>
                    <a:pt x="672" y="648"/>
                  </a:lnTo>
                  <a:lnTo>
                    <a:pt x="630" y="648"/>
                  </a:lnTo>
                  <a:lnTo>
                    <a:pt x="624" y="642"/>
                  </a:lnTo>
                  <a:lnTo>
                    <a:pt x="624" y="648"/>
                  </a:lnTo>
                  <a:lnTo>
                    <a:pt x="624" y="684"/>
                  </a:lnTo>
                  <a:lnTo>
                    <a:pt x="630" y="690"/>
                  </a:lnTo>
                  <a:lnTo>
                    <a:pt x="636" y="714"/>
                  </a:lnTo>
                  <a:lnTo>
                    <a:pt x="642" y="732"/>
                  </a:lnTo>
                  <a:lnTo>
                    <a:pt x="648" y="732"/>
                  </a:lnTo>
                  <a:lnTo>
                    <a:pt x="654" y="750"/>
                  </a:lnTo>
                  <a:lnTo>
                    <a:pt x="660" y="756"/>
                  </a:lnTo>
                  <a:lnTo>
                    <a:pt x="660" y="786"/>
                  </a:lnTo>
                  <a:lnTo>
                    <a:pt x="654" y="786"/>
                  </a:lnTo>
                  <a:lnTo>
                    <a:pt x="672" y="822"/>
                  </a:lnTo>
                  <a:lnTo>
                    <a:pt x="672" y="834"/>
                  </a:lnTo>
                  <a:lnTo>
                    <a:pt x="666" y="852"/>
                  </a:lnTo>
                  <a:lnTo>
                    <a:pt x="594" y="918"/>
                  </a:lnTo>
                  <a:lnTo>
                    <a:pt x="576" y="912"/>
                  </a:lnTo>
                  <a:lnTo>
                    <a:pt x="570" y="894"/>
                  </a:lnTo>
                  <a:lnTo>
                    <a:pt x="564" y="876"/>
                  </a:lnTo>
                  <a:lnTo>
                    <a:pt x="558" y="870"/>
                  </a:lnTo>
                  <a:lnTo>
                    <a:pt x="540" y="864"/>
                  </a:lnTo>
                  <a:lnTo>
                    <a:pt x="528" y="852"/>
                  </a:lnTo>
                  <a:lnTo>
                    <a:pt x="516" y="846"/>
                  </a:lnTo>
                  <a:lnTo>
                    <a:pt x="504" y="828"/>
                  </a:lnTo>
                  <a:lnTo>
                    <a:pt x="498" y="810"/>
                  </a:lnTo>
                  <a:lnTo>
                    <a:pt x="486" y="804"/>
                  </a:lnTo>
                  <a:lnTo>
                    <a:pt x="468" y="798"/>
                  </a:lnTo>
                  <a:lnTo>
                    <a:pt x="444" y="774"/>
                  </a:lnTo>
                  <a:lnTo>
                    <a:pt x="438" y="750"/>
                  </a:lnTo>
                  <a:lnTo>
                    <a:pt x="432" y="726"/>
                  </a:lnTo>
                  <a:lnTo>
                    <a:pt x="432" y="702"/>
                  </a:lnTo>
                  <a:lnTo>
                    <a:pt x="426" y="690"/>
                  </a:lnTo>
                  <a:lnTo>
                    <a:pt x="408" y="690"/>
                  </a:lnTo>
                  <a:lnTo>
                    <a:pt x="390" y="678"/>
                  </a:lnTo>
                  <a:lnTo>
                    <a:pt x="384" y="678"/>
                  </a:lnTo>
                  <a:lnTo>
                    <a:pt x="360" y="654"/>
                  </a:lnTo>
                  <a:lnTo>
                    <a:pt x="342" y="624"/>
                  </a:lnTo>
                  <a:lnTo>
                    <a:pt x="342" y="618"/>
                  </a:lnTo>
                  <a:lnTo>
                    <a:pt x="336" y="606"/>
                  </a:lnTo>
                  <a:lnTo>
                    <a:pt x="324" y="606"/>
                  </a:lnTo>
                  <a:lnTo>
                    <a:pt x="312" y="588"/>
                  </a:lnTo>
                  <a:lnTo>
                    <a:pt x="300" y="564"/>
                  </a:lnTo>
                  <a:lnTo>
                    <a:pt x="288" y="546"/>
                  </a:lnTo>
                  <a:lnTo>
                    <a:pt x="282" y="534"/>
                  </a:lnTo>
                  <a:lnTo>
                    <a:pt x="276" y="516"/>
                  </a:lnTo>
                  <a:lnTo>
                    <a:pt x="270" y="486"/>
                  </a:lnTo>
                  <a:lnTo>
                    <a:pt x="252" y="456"/>
                  </a:lnTo>
                  <a:lnTo>
                    <a:pt x="234" y="426"/>
                  </a:lnTo>
                  <a:lnTo>
                    <a:pt x="222" y="384"/>
                  </a:lnTo>
                  <a:lnTo>
                    <a:pt x="222" y="378"/>
                  </a:lnTo>
                  <a:lnTo>
                    <a:pt x="216" y="330"/>
                  </a:lnTo>
                  <a:lnTo>
                    <a:pt x="210" y="324"/>
                  </a:lnTo>
                  <a:lnTo>
                    <a:pt x="192" y="276"/>
                  </a:lnTo>
                  <a:lnTo>
                    <a:pt x="186" y="246"/>
                  </a:lnTo>
                  <a:lnTo>
                    <a:pt x="198" y="228"/>
                  </a:lnTo>
                  <a:lnTo>
                    <a:pt x="198" y="204"/>
                  </a:lnTo>
                  <a:lnTo>
                    <a:pt x="186" y="192"/>
                  </a:lnTo>
                  <a:lnTo>
                    <a:pt x="174" y="186"/>
                  </a:lnTo>
                  <a:lnTo>
                    <a:pt x="150" y="186"/>
                  </a:lnTo>
                  <a:lnTo>
                    <a:pt x="144" y="174"/>
                  </a:lnTo>
                  <a:lnTo>
                    <a:pt x="144" y="162"/>
                  </a:lnTo>
                  <a:lnTo>
                    <a:pt x="126" y="144"/>
                  </a:lnTo>
                  <a:lnTo>
                    <a:pt x="126" y="138"/>
                  </a:lnTo>
                  <a:lnTo>
                    <a:pt x="120" y="132"/>
                  </a:lnTo>
                  <a:lnTo>
                    <a:pt x="108" y="138"/>
                  </a:lnTo>
                  <a:lnTo>
                    <a:pt x="102" y="144"/>
                  </a:lnTo>
                  <a:lnTo>
                    <a:pt x="78" y="138"/>
                  </a:lnTo>
                  <a:lnTo>
                    <a:pt x="54" y="126"/>
                  </a:lnTo>
                  <a:lnTo>
                    <a:pt x="48" y="114"/>
                  </a:lnTo>
                  <a:lnTo>
                    <a:pt x="36" y="102"/>
                  </a:lnTo>
                  <a:lnTo>
                    <a:pt x="36" y="96"/>
                  </a:lnTo>
                  <a:lnTo>
                    <a:pt x="12" y="78"/>
                  </a:lnTo>
                  <a:lnTo>
                    <a:pt x="0" y="78"/>
                  </a:lnTo>
                  <a:lnTo>
                    <a:pt x="12" y="3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04" name="Freeform 9"/>
            <p:cNvSpPr>
              <a:spLocks/>
            </p:cNvSpPr>
            <p:nvPr/>
          </p:nvSpPr>
          <p:spPr bwMode="auto">
            <a:xfrm>
              <a:off x="1580" y="1793"/>
              <a:ext cx="54" cy="84"/>
            </a:xfrm>
            <a:custGeom>
              <a:avLst/>
              <a:gdLst>
                <a:gd name="T0" fmla="*/ 0 w 54"/>
                <a:gd name="T1" fmla="*/ 6 h 84"/>
                <a:gd name="T2" fmla="*/ 6 w 54"/>
                <a:gd name="T3" fmla="*/ 0 h 84"/>
                <a:gd name="T4" fmla="*/ 12 w 54"/>
                <a:gd name="T5" fmla="*/ 0 h 84"/>
                <a:gd name="T6" fmla="*/ 30 w 54"/>
                <a:gd name="T7" fmla="*/ 24 h 84"/>
                <a:gd name="T8" fmla="*/ 30 w 54"/>
                <a:gd name="T9" fmla="*/ 36 h 84"/>
                <a:gd name="T10" fmla="*/ 48 w 54"/>
                <a:gd name="T11" fmla="*/ 54 h 84"/>
                <a:gd name="T12" fmla="*/ 54 w 54"/>
                <a:gd name="T13" fmla="*/ 72 h 84"/>
                <a:gd name="T14" fmla="*/ 48 w 54"/>
                <a:gd name="T15" fmla="*/ 84 h 84"/>
                <a:gd name="T16" fmla="*/ 42 w 54"/>
                <a:gd name="T17" fmla="*/ 84 h 84"/>
                <a:gd name="T18" fmla="*/ 24 w 54"/>
                <a:gd name="T19" fmla="*/ 66 h 84"/>
                <a:gd name="T20" fmla="*/ 18 w 54"/>
                <a:gd name="T21" fmla="*/ 48 h 84"/>
                <a:gd name="T22" fmla="*/ 0 w 54"/>
                <a:gd name="T23" fmla="*/ 30 h 84"/>
                <a:gd name="T24" fmla="*/ 0 w 54"/>
                <a:gd name="T25" fmla="*/ 24 h 84"/>
                <a:gd name="T26" fmla="*/ 0 w 54"/>
                <a:gd name="T27" fmla="*/ 12 h 84"/>
                <a:gd name="T28" fmla="*/ 0 w 54"/>
                <a:gd name="T29" fmla="*/ 6 h 8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4" h="84">
                  <a:moveTo>
                    <a:pt x="0" y="6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30" y="24"/>
                  </a:lnTo>
                  <a:lnTo>
                    <a:pt x="30" y="36"/>
                  </a:lnTo>
                  <a:lnTo>
                    <a:pt x="48" y="54"/>
                  </a:lnTo>
                  <a:lnTo>
                    <a:pt x="54" y="72"/>
                  </a:lnTo>
                  <a:lnTo>
                    <a:pt x="48" y="84"/>
                  </a:lnTo>
                  <a:lnTo>
                    <a:pt x="42" y="84"/>
                  </a:lnTo>
                  <a:lnTo>
                    <a:pt x="24" y="66"/>
                  </a:lnTo>
                  <a:lnTo>
                    <a:pt x="18" y="48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05" name="Freeform 10"/>
            <p:cNvSpPr>
              <a:spLocks/>
            </p:cNvSpPr>
            <p:nvPr/>
          </p:nvSpPr>
          <p:spPr bwMode="auto">
            <a:xfrm>
              <a:off x="2024" y="2213"/>
              <a:ext cx="468" cy="648"/>
            </a:xfrm>
            <a:custGeom>
              <a:avLst/>
              <a:gdLst>
                <a:gd name="T0" fmla="*/ 18 w 468"/>
                <a:gd name="T1" fmla="*/ 90 h 648"/>
                <a:gd name="T2" fmla="*/ 30 w 468"/>
                <a:gd name="T3" fmla="*/ 102 h 648"/>
                <a:gd name="T4" fmla="*/ 42 w 468"/>
                <a:gd name="T5" fmla="*/ 84 h 648"/>
                <a:gd name="T6" fmla="*/ 120 w 468"/>
                <a:gd name="T7" fmla="*/ 0 h 648"/>
                <a:gd name="T8" fmla="*/ 138 w 468"/>
                <a:gd name="T9" fmla="*/ 6 h 648"/>
                <a:gd name="T10" fmla="*/ 180 w 468"/>
                <a:gd name="T11" fmla="*/ 36 h 648"/>
                <a:gd name="T12" fmla="*/ 192 w 468"/>
                <a:gd name="T13" fmla="*/ 54 h 648"/>
                <a:gd name="T14" fmla="*/ 210 w 468"/>
                <a:gd name="T15" fmla="*/ 114 h 648"/>
                <a:gd name="T16" fmla="*/ 252 w 468"/>
                <a:gd name="T17" fmla="*/ 138 h 648"/>
                <a:gd name="T18" fmla="*/ 276 w 468"/>
                <a:gd name="T19" fmla="*/ 168 h 648"/>
                <a:gd name="T20" fmla="*/ 282 w 468"/>
                <a:gd name="T21" fmla="*/ 258 h 648"/>
                <a:gd name="T22" fmla="*/ 306 w 468"/>
                <a:gd name="T23" fmla="*/ 330 h 648"/>
                <a:gd name="T24" fmla="*/ 324 w 468"/>
                <a:gd name="T25" fmla="*/ 384 h 648"/>
                <a:gd name="T26" fmla="*/ 366 w 468"/>
                <a:gd name="T27" fmla="*/ 396 h 648"/>
                <a:gd name="T28" fmla="*/ 396 w 468"/>
                <a:gd name="T29" fmla="*/ 408 h 648"/>
                <a:gd name="T30" fmla="*/ 414 w 468"/>
                <a:gd name="T31" fmla="*/ 492 h 648"/>
                <a:gd name="T32" fmla="*/ 426 w 468"/>
                <a:gd name="T33" fmla="*/ 516 h 648"/>
                <a:gd name="T34" fmla="*/ 438 w 468"/>
                <a:gd name="T35" fmla="*/ 546 h 648"/>
                <a:gd name="T36" fmla="*/ 456 w 468"/>
                <a:gd name="T37" fmla="*/ 558 h 648"/>
                <a:gd name="T38" fmla="*/ 468 w 468"/>
                <a:gd name="T39" fmla="*/ 576 h 648"/>
                <a:gd name="T40" fmla="*/ 456 w 468"/>
                <a:gd name="T41" fmla="*/ 606 h 648"/>
                <a:gd name="T42" fmla="*/ 456 w 468"/>
                <a:gd name="T43" fmla="*/ 648 h 648"/>
                <a:gd name="T44" fmla="*/ 444 w 468"/>
                <a:gd name="T45" fmla="*/ 636 h 648"/>
                <a:gd name="T46" fmla="*/ 402 w 468"/>
                <a:gd name="T47" fmla="*/ 612 h 648"/>
                <a:gd name="T48" fmla="*/ 366 w 468"/>
                <a:gd name="T49" fmla="*/ 576 h 648"/>
                <a:gd name="T50" fmla="*/ 348 w 468"/>
                <a:gd name="T51" fmla="*/ 564 h 648"/>
                <a:gd name="T52" fmla="*/ 336 w 468"/>
                <a:gd name="T53" fmla="*/ 534 h 648"/>
                <a:gd name="T54" fmla="*/ 312 w 468"/>
                <a:gd name="T55" fmla="*/ 504 h 648"/>
                <a:gd name="T56" fmla="*/ 294 w 468"/>
                <a:gd name="T57" fmla="*/ 474 h 648"/>
                <a:gd name="T58" fmla="*/ 270 w 468"/>
                <a:gd name="T59" fmla="*/ 462 h 648"/>
                <a:gd name="T60" fmla="*/ 264 w 468"/>
                <a:gd name="T61" fmla="*/ 444 h 648"/>
                <a:gd name="T62" fmla="*/ 246 w 468"/>
                <a:gd name="T63" fmla="*/ 420 h 648"/>
                <a:gd name="T64" fmla="*/ 252 w 468"/>
                <a:gd name="T65" fmla="*/ 408 h 648"/>
                <a:gd name="T66" fmla="*/ 216 w 468"/>
                <a:gd name="T67" fmla="*/ 390 h 648"/>
                <a:gd name="T68" fmla="*/ 204 w 468"/>
                <a:gd name="T69" fmla="*/ 366 h 648"/>
                <a:gd name="T70" fmla="*/ 210 w 468"/>
                <a:gd name="T71" fmla="*/ 366 h 648"/>
                <a:gd name="T72" fmla="*/ 216 w 468"/>
                <a:gd name="T73" fmla="*/ 354 h 648"/>
                <a:gd name="T74" fmla="*/ 174 w 468"/>
                <a:gd name="T75" fmla="*/ 330 h 648"/>
                <a:gd name="T76" fmla="*/ 156 w 468"/>
                <a:gd name="T77" fmla="*/ 306 h 648"/>
                <a:gd name="T78" fmla="*/ 168 w 468"/>
                <a:gd name="T79" fmla="*/ 294 h 648"/>
                <a:gd name="T80" fmla="*/ 156 w 468"/>
                <a:gd name="T81" fmla="*/ 258 h 648"/>
                <a:gd name="T82" fmla="*/ 114 w 468"/>
                <a:gd name="T83" fmla="*/ 234 h 648"/>
                <a:gd name="T84" fmla="*/ 90 w 468"/>
                <a:gd name="T85" fmla="*/ 210 h 648"/>
                <a:gd name="T86" fmla="*/ 78 w 468"/>
                <a:gd name="T87" fmla="*/ 204 h 648"/>
                <a:gd name="T88" fmla="*/ 60 w 468"/>
                <a:gd name="T89" fmla="*/ 198 h 648"/>
                <a:gd name="T90" fmla="*/ 48 w 468"/>
                <a:gd name="T91" fmla="*/ 180 h 648"/>
                <a:gd name="T92" fmla="*/ 54 w 468"/>
                <a:gd name="T93" fmla="*/ 174 h 648"/>
                <a:gd name="T94" fmla="*/ 48 w 468"/>
                <a:gd name="T95" fmla="*/ 168 h 648"/>
                <a:gd name="T96" fmla="*/ 12 w 468"/>
                <a:gd name="T97" fmla="*/ 174 h 648"/>
                <a:gd name="T98" fmla="*/ 6 w 468"/>
                <a:gd name="T99" fmla="*/ 144 h 648"/>
                <a:gd name="T100" fmla="*/ 6 w 468"/>
                <a:gd name="T101" fmla="*/ 120 h 64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68" h="648">
                  <a:moveTo>
                    <a:pt x="12" y="96"/>
                  </a:moveTo>
                  <a:lnTo>
                    <a:pt x="18" y="90"/>
                  </a:lnTo>
                  <a:lnTo>
                    <a:pt x="24" y="96"/>
                  </a:lnTo>
                  <a:lnTo>
                    <a:pt x="30" y="102"/>
                  </a:lnTo>
                  <a:lnTo>
                    <a:pt x="42" y="96"/>
                  </a:lnTo>
                  <a:lnTo>
                    <a:pt x="42" y="84"/>
                  </a:lnTo>
                  <a:lnTo>
                    <a:pt x="114" y="18"/>
                  </a:lnTo>
                  <a:lnTo>
                    <a:pt x="120" y="0"/>
                  </a:lnTo>
                  <a:lnTo>
                    <a:pt x="132" y="0"/>
                  </a:lnTo>
                  <a:lnTo>
                    <a:pt x="138" y="6"/>
                  </a:lnTo>
                  <a:lnTo>
                    <a:pt x="168" y="12"/>
                  </a:lnTo>
                  <a:lnTo>
                    <a:pt x="180" y="36"/>
                  </a:lnTo>
                  <a:lnTo>
                    <a:pt x="186" y="36"/>
                  </a:lnTo>
                  <a:lnTo>
                    <a:pt x="192" y="54"/>
                  </a:lnTo>
                  <a:lnTo>
                    <a:pt x="198" y="108"/>
                  </a:lnTo>
                  <a:lnTo>
                    <a:pt x="210" y="114"/>
                  </a:lnTo>
                  <a:lnTo>
                    <a:pt x="252" y="126"/>
                  </a:lnTo>
                  <a:lnTo>
                    <a:pt x="252" y="138"/>
                  </a:lnTo>
                  <a:lnTo>
                    <a:pt x="264" y="156"/>
                  </a:lnTo>
                  <a:lnTo>
                    <a:pt x="276" y="168"/>
                  </a:lnTo>
                  <a:lnTo>
                    <a:pt x="276" y="252"/>
                  </a:lnTo>
                  <a:lnTo>
                    <a:pt x="282" y="258"/>
                  </a:lnTo>
                  <a:lnTo>
                    <a:pt x="282" y="318"/>
                  </a:lnTo>
                  <a:lnTo>
                    <a:pt x="306" y="330"/>
                  </a:lnTo>
                  <a:lnTo>
                    <a:pt x="318" y="342"/>
                  </a:lnTo>
                  <a:lnTo>
                    <a:pt x="324" y="384"/>
                  </a:lnTo>
                  <a:lnTo>
                    <a:pt x="342" y="390"/>
                  </a:lnTo>
                  <a:lnTo>
                    <a:pt x="366" y="396"/>
                  </a:lnTo>
                  <a:lnTo>
                    <a:pt x="384" y="402"/>
                  </a:lnTo>
                  <a:lnTo>
                    <a:pt x="396" y="408"/>
                  </a:lnTo>
                  <a:lnTo>
                    <a:pt x="408" y="426"/>
                  </a:lnTo>
                  <a:lnTo>
                    <a:pt x="414" y="492"/>
                  </a:lnTo>
                  <a:lnTo>
                    <a:pt x="420" y="504"/>
                  </a:lnTo>
                  <a:lnTo>
                    <a:pt x="426" y="516"/>
                  </a:lnTo>
                  <a:lnTo>
                    <a:pt x="432" y="528"/>
                  </a:lnTo>
                  <a:lnTo>
                    <a:pt x="438" y="546"/>
                  </a:lnTo>
                  <a:lnTo>
                    <a:pt x="444" y="552"/>
                  </a:lnTo>
                  <a:lnTo>
                    <a:pt x="456" y="558"/>
                  </a:lnTo>
                  <a:lnTo>
                    <a:pt x="462" y="564"/>
                  </a:lnTo>
                  <a:lnTo>
                    <a:pt x="468" y="576"/>
                  </a:lnTo>
                  <a:lnTo>
                    <a:pt x="468" y="588"/>
                  </a:lnTo>
                  <a:lnTo>
                    <a:pt x="456" y="606"/>
                  </a:lnTo>
                  <a:lnTo>
                    <a:pt x="456" y="636"/>
                  </a:lnTo>
                  <a:lnTo>
                    <a:pt x="456" y="648"/>
                  </a:lnTo>
                  <a:lnTo>
                    <a:pt x="444" y="648"/>
                  </a:lnTo>
                  <a:lnTo>
                    <a:pt x="444" y="636"/>
                  </a:lnTo>
                  <a:lnTo>
                    <a:pt x="426" y="624"/>
                  </a:lnTo>
                  <a:lnTo>
                    <a:pt x="402" y="612"/>
                  </a:lnTo>
                  <a:lnTo>
                    <a:pt x="396" y="588"/>
                  </a:lnTo>
                  <a:lnTo>
                    <a:pt x="366" y="576"/>
                  </a:lnTo>
                  <a:lnTo>
                    <a:pt x="354" y="564"/>
                  </a:lnTo>
                  <a:lnTo>
                    <a:pt x="348" y="564"/>
                  </a:lnTo>
                  <a:lnTo>
                    <a:pt x="342" y="546"/>
                  </a:lnTo>
                  <a:lnTo>
                    <a:pt x="336" y="534"/>
                  </a:lnTo>
                  <a:lnTo>
                    <a:pt x="318" y="510"/>
                  </a:lnTo>
                  <a:lnTo>
                    <a:pt x="312" y="504"/>
                  </a:lnTo>
                  <a:lnTo>
                    <a:pt x="300" y="480"/>
                  </a:lnTo>
                  <a:lnTo>
                    <a:pt x="294" y="474"/>
                  </a:lnTo>
                  <a:lnTo>
                    <a:pt x="288" y="468"/>
                  </a:lnTo>
                  <a:lnTo>
                    <a:pt x="270" y="462"/>
                  </a:lnTo>
                  <a:lnTo>
                    <a:pt x="270" y="456"/>
                  </a:lnTo>
                  <a:lnTo>
                    <a:pt x="264" y="444"/>
                  </a:lnTo>
                  <a:lnTo>
                    <a:pt x="252" y="432"/>
                  </a:lnTo>
                  <a:lnTo>
                    <a:pt x="246" y="420"/>
                  </a:lnTo>
                  <a:lnTo>
                    <a:pt x="246" y="414"/>
                  </a:lnTo>
                  <a:lnTo>
                    <a:pt x="252" y="408"/>
                  </a:lnTo>
                  <a:lnTo>
                    <a:pt x="240" y="390"/>
                  </a:lnTo>
                  <a:lnTo>
                    <a:pt x="216" y="390"/>
                  </a:lnTo>
                  <a:lnTo>
                    <a:pt x="204" y="378"/>
                  </a:lnTo>
                  <a:lnTo>
                    <a:pt x="204" y="366"/>
                  </a:lnTo>
                  <a:lnTo>
                    <a:pt x="210" y="366"/>
                  </a:lnTo>
                  <a:lnTo>
                    <a:pt x="216" y="366"/>
                  </a:lnTo>
                  <a:lnTo>
                    <a:pt x="216" y="354"/>
                  </a:lnTo>
                  <a:lnTo>
                    <a:pt x="204" y="342"/>
                  </a:lnTo>
                  <a:lnTo>
                    <a:pt x="174" y="330"/>
                  </a:lnTo>
                  <a:lnTo>
                    <a:pt x="156" y="312"/>
                  </a:lnTo>
                  <a:lnTo>
                    <a:pt x="156" y="306"/>
                  </a:lnTo>
                  <a:lnTo>
                    <a:pt x="162" y="306"/>
                  </a:lnTo>
                  <a:lnTo>
                    <a:pt x="168" y="294"/>
                  </a:lnTo>
                  <a:lnTo>
                    <a:pt x="168" y="270"/>
                  </a:lnTo>
                  <a:lnTo>
                    <a:pt x="156" y="258"/>
                  </a:lnTo>
                  <a:lnTo>
                    <a:pt x="114" y="240"/>
                  </a:lnTo>
                  <a:lnTo>
                    <a:pt x="114" y="234"/>
                  </a:lnTo>
                  <a:lnTo>
                    <a:pt x="108" y="234"/>
                  </a:lnTo>
                  <a:lnTo>
                    <a:pt x="90" y="210"/>
                  </a:lnTo>
                  <a:lnTo>
                    <a:pt x="78" y="204"/>
                  </a:lnTo>
                  <a:lnTo>
                    <a:pt x="72" y="198"/>
                  </a:lnTo>
                  <a:lnTo>
                    <a:pt x="60" y="198"/>
                  </a:lnTo>
                  <a:lnTo>
                    <a:pt x="48" y="198"/>
                  </a:lnTo>
                  <a:lnTo>
                    <a:pt x="48" y="180"/>
                  </a:lnTo>
                  <a:lnTo>
                    <a:pt x="54" y="180"/>
                  </a:lnTo>
                  <a:lnTo>
                    <a:pt x="54" y="174"/>
                  </a:lnTo>
                  <a:lnTo>
                    <a:pt x="48" y="168"/>
                  </a:lnTo>
                  <a:lnTo>
                    <a:pt x="36" y="180"/>
                  </a:lnTo>
                  <a:lnTo>
                    <a:pt x="12" y="174"/>
                  </a:lnTo>
                  <a:lnTo>
                    <a:pt x="6" y="168"/>
                  </a:lnTo>
                  <a:lnTo>
                    <a:pt x="6" y="144"/>
                  </a:lnTo>
                  <a:lnTo>
                    <a:pt x="0" y="144"/>
                  </a:lnTo>
                  <a:lnTo>
                    <a:pt x="6" y="120"/>
                  </a:lnTo>
                  <a:lnTo>
                    <a:pt x="12" y="9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06" name="Freeform 11"/>
            <p:cNvSpPr>
              <a:spLocks/>
            </p:cNvSpPr>
            <p:nvPr/>
          </p:nvSpPr>
          <p:spPr bwMode="auto">
            <a:xfrm>
              <a:off x="2096" y="1553"/>
              <a:ext cx="684" cy="918"/>
            </a:xfrm>
            <a:custGeom>
              <a:avLst/>
              <a:gdLst>
                <a:gd name="T0" fmla="*/ 132 w 684"/>
                <a:gd name="T1" fmla="*/ 54 h 918"/>
                <a:gd name="T2" fmla="*/ 264 w 684"/>
                <a:gd name="T3" fmla="*/ 0 h 918"/>
                <a:gd name="T4" fmla="*/ 324 w 684"/>
                <a:gd name="T5" fmla="*/ 18 h 918"/>
                <a:gd name="T6" fmla="*/ 342 w 684"/>
                <a:gd name="T7" fmla="*/ 30 h 918"/>
                <a:gd name="T8" fmla="*/ 354 w 684"/>
                <a:gd name="T9" fmla="*/ 60 h 918"/>
                <a:gd name="T10" fmla="*/ 414 w 684"/>
                <a:gd name="T11" fmla="*/ 126 h 918"/>
                <a:gd name="T12" fmla="*/ 462 w 684"/>
                <a:gd name="T13" fmla="*/ 162 h 918"/>
                <a:gd name="T14" fmla="*/ 504 w 684"/>
                <a:gd name="T15" fmla="*/ 210 h 918"/>
                <a:gd name="T16" fmla="*/ 522 w 684"/>
                <a:gd name="T17" fmla="*/ 312 h 918"/>
                <a:gd name="T18" fmla="*/ 558 w 684"/>
                <a:gd name="T19" fmla="*/ 336 h 918"/>
                <a:gd name="T20" fmla="*/ 606 w 684"/>
                <a:gd name="T21" fmla="*/ 366 h 918"/>
                <a:gd name="T22" fmla="*/ 636 w 684"/>
                <a:gd name="T23" fmla="*/ 378 h 918"/>
                <a:gd name="T24" fmla="*/ 684 w 684"/>
                <a:gd name="T25" fmla="*/ 414 h 918"/>
                <a:gd name="T26" fmla="*/ 648 w 684"/>
                <a:gd name="T27" fmla="*/ 480 h 918"/>
                <a:gd name="T28" fmla="*/ 600 w 684"/>
                <a:gd name="T29" fmla="*/ 540 h 918"/>
                <a:gd name="T30" fmla="*/ 606 w 684"/>
                <a:gd name="T31" fmla="*/ 642 h 918"/>
                <a:gd name="T32" fmla="*/ 618 w 684"/>
                <a:gd name="T33" fmla="*/ 726 h 918"/>
                <a:gd name="T34" fmla="*/ 594 w 684"/>
                <a:gd name="T35" fmla="*/ 708 h 918"/>
                <a:gd name="T36" fmla="*/ 558 w 684"/>
                <a:gd name="T37" fmla="*/ 714 h 918"/>
                <a:gd name="T38" fmla="*/ 540 w 684"/>
                <a:gd name="T39" fmla="*/ 744 h 918"/>
                <a:gd name="T40" fmla="*/ 534 w 684"/>
                <a:gd name="T41" fmla="*/ 750 h 918"/>
                <a:gd name="T42" fmla="*/ 510 w 684"/>
                <a:gd name="T43" fmla="*/ 768 h 918"/>
                <a:gd name="T44" fmla="*/ 492 w 684"/>
                <a:gd name="T45" fmla="*/ 750 h 918"/>
                <a:gd name="T46" fmla="*/ 468 w 684"/>
                <a:gd name="T47" fmla="*/ 750 h 918"/>
                <a:gd name="T48" fmla="*/ 456 w 684"/>
                <a:gd name="T49" fmla="*/ 750 h 918"/>
                <a:gd name="T50" fmla="*/ 426 w 684"/>
                <a:gd name="T51" fmla="*/ 750 h 918"/>
                <a:gd name="T52" fmla="*/ 402 w 684"/>
                <a:gd name="T53" fmla="*/ 750 h 918"/>
                <a:gd name="T54" fmla="*/ 366 w 684"/>
                <a:gd name="T55" fmla="*/ 720 h 918"/>
                <a:gd name="T56" fmla="*/ 342 w 684"/>
                <a:gd name="T57" fmla="*/ 708 h 918"/>
                <a:gd name="T58" fmla="*/ 324 w 684"/>
                <a:gd name="T59" fmla="*/ 708 h 918"/>
                <a:gd name="T60" fmla="*/ 306 w 684"/>
                <a:gd name="T61" fmla="*/ 750 h 918"/>
                <a:gd name="T62" fmla="*/ 288 w 684"/>
                <a:gd name="T63" fmla="*/ 762 h 918"/>
                <a:gd name="T64" fmla="*/ 270 w 684"/>
                <a:gd name="T65" fmla="*/ 834 h 918"/>
                <a:gd name="T66" fmla="*/ 246 w 684"/>
                <a:gd name="T67" fmla="*/ 864 h 918"/>
                <a:gd name="T68" fmla="*/ 216 w 684"/>
                <a:gd name="T69" fmla="*/ 870 h 918"/>
                <a:gd name="T70" fmla="*/ 204 w 684"/>
                <a:gd name="T71" fmla="*/ 912 h 918"/>
                <a:gd name="T72" fmla="*/ 192 w 684"/>
                <a:gd name="T73" fmla="*/ 816 h 918"/>
                <a:gd name="T74" fmla="*/ 180 w 684"/>
                <a:gd name="T75" fmla="*/ 786 h 918"/>
                <a:gd name="T76" fmla="*/ 126 w 684"/>
                <a:gd name="T77" fmla="*/ 768 h 918"/>
                <a:gd name="T78" fmla="*/ 114 w 684"/>
                <a:gd name="T79" fmla="*/ 696 h 918"/>
                <a:gd name="T80" fmla="*/ 96 w 684"/>
                <a:gd name="T81" fmla="*/ 672 h 918"/>
                <a:gd name="T82" fmla="*/ 60 w 684"/>
                <a:gd name="T83" fmla="*/ 660 h 918"/>
                <a:gd name="T84" fmla="*/ 48 w 684"/>
                <a:gd name="T85" fmla="*/ 648 h 918"/>
                <a:gd name="T86" fmla="*/ 36 w 684"/>
                <a:gd name="T87" fmla="*/ 612 h 918"/>
                <a:gd name="T88" fmla="*/ 30 w 684"/>
                <a:gd name="T89" fmla="*/ 576 h 918"/>
                <a:gd name="T90" fmla="*/ 18 w 684"/>
                <a:gd name="T91" fmla="*/ 558 h 918"/>
                <a:gd name="T92" fmla="*/ 6 w 684"/>
                <a:gd name="T93" fmla="*/ 516 h 918"/>
                <a:gd name="T94" fmla="*/ 0 w 684"/>
                <a:gd name="T95" fmla="*/ 474 h 918"/>
                <a:gd name="T96" fmla="*/ 6 w 684"/>
                <a:gd name="T97" fmla="*/ 474 h 918"/>
                <a:gd name="T98" fmla="*/ 54 w 684"/>
                <a:gd name="T99" fmla="*/ 468 h 918"/>
                <a:gd name="T100" fmla="*/ 48 w 684"/>
                <a:gd name="T101" fmla="*/ 450 h 918"/>
                <a:gd name="T102" fmla="*/ 54 w 684"/>
                <a:gd name="T103" fmla="*/ 324 h 918"/>
                <a:gd name="T104" fmla="*/ 72 w 684"/>
                <a:gd name="T105" fmla="*/ 288 h 918"/>
                <a:gd name="T106" fmla="*/ 66 w 684"/>
                <a:gd name="T107" fmla="*/ 150 h 918"/>
                <a:gd name="T108" fmla="*/ 54 w 684"/>
                <a:gd name="T109" fmla="*/ 54 h 9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84" h="918">
                  <a:moveTo>
                    <a:pt x="54" y="54"/>
                  </a:moveTo>
                  <a:lnTo>
                    <a:pt x="132" y="54"/>
                  </a:lnTo>
                  <a:lnTo>
                    <a:pt x="132" y="0"/>
                  </a:lnTo>
                  <a:lnTo>
                    <a:pt x="264" y="0"/>
                  </a:lnTo>
                  <a:lnTo>
                    <a:pt x="300" y="18"/>
                  </a:lnTo>
                  <a:lnTo>
                    <a:pt x="324" y="18"/>
                  </a:lnTo>
                  <a:lnTo>
                    <a:pt x="330" y="24"/>
                  </a:lnTo>
                  <a:lnTo>
                    <a:pt x="342" y="30"/>
                  </a:lnTo>
                  <a:lnTo>
                    <a:pt x="342" y="42"/>
                  </a:lnTo>
                  <a:lnTo>
                    <a:pt x="354" y="60"/>
                  </a:lnTo>
                  <a:lnTo>
                    <a:pt x="390" y="84"/>
                  </a:lnTo>
                  <a:lnTo>
                    <a:pt x="414" y="126"/>
                  </a:lnTo>
                  <a:lnTo>
                    <a:pt x="438" y="156"/>
                  </a:lnTo>
                  <a:lnTo>
                    <a:pt x="462" y="162"/>
                  </a:lnTo>
                  <a:lnTo>
                    <a:pt x="492" y="192"/>
                  </a:lnTo>
                  <a:lnTo>
                    <a:pt x="504" y="210"/>
                  </a:lnTo>
                  <a:lnTo>
                    <a:pt x="516" y="276"/>
                  </a:lnTo>
                  <a:lnTo>
                    <a:pt x="522" y="312"/>
                  </a:lnTo>
                  <a:lnTo>
                    <a:pt x="540" y="324"/>
                  </a:lnTo>
                  <a:lnTo>
                    <a:pt x="558" y="336"/>
                  </a:lnTo>
                  <a:lnTo>
                    <a:pt x="582" y="360"/>
                  </a:lnTo>
                  <a:lnTo>
                    <a:pt x="606" y="366"/>
                  </a:lnTo>
                  <a:lnTo>
                    <a:pt x="630" y="378"/>
                  </a:lnTo>
                  <a:lnTo>
                    <a:pt x="636" y="378"/>
                  </a:lnTo>
                  <a:lnTo>
                    <a:pt x="636" y="390"/>
                  </a:lnTo>
                  <a:lnTo>
                    <a:pt x="684" y="414"/>
                  </a:lnTo>
                  <a:lnTo>
                    <a:pt x="684" y="426"/>
                  </a:lnTo>
                  <a:lnTo>
                    <a:pt x="648" y="480"/>
                  </a:lnTo>
                  <a:lnTo>
                    <a:pt x="618" y="522"/>
                  </a:lnTo>
                  <a:lnTo>
                    <a:pt x="600" y="540"/>
                  </a:lnTo>
                  <a:lnTo>
                    <a:pt x="594" y="558"/>
                  </a:lnTo>
                  <a:lnTo>
                    <a:pt x="606" y="642"/>
                  </a:lnTo>
                  <a:lnTo>
                    <a:pt x="618" y="708"/>
                  </a:lnTo>
                  <a:lnTo>
                    <a:pt x="618" y="726"/>
                  </a:lnTo>
                  <a:lnTo>
                    <a:pt x="606" y="726"/>
                  </a:lnTo>
                  <a:lnTo>
                    <a:pt x="594" y="708"/>
                  </a:lnTo>
                  <a:lnTo>
                    <a:pt x="564" y="708"/>
                  </a:lnTo>
                  <a:lnTo>
                    <a:pt x="558" y="714"/>
                  </a:lnTo>
                  <a:lnTo>
                    <a:pt x="546" y="726"/>
                  </a:lnTo>
                  <a:lnTo>
                    <a:pt x="540" y="744"/>
                  </a:lnTo>
                  <a:lnTo>
                    <a:pt x="534" y="744"/>
                  </a:lnTo>
                  <a:lnTo>
                    <a:pt x="534" y="750"/>
                  </a:lnTo>
                  <a:lnTo>
                    <a:pt x="522" y="768"/>
                  </a:lnTo>
                  <a:lnTo>
                    <a:pt x="510" y="768"/>
                  </a:lnTo>
                  <a:lnTo>
                    <a:pt x="498" y="768"/>
                  </a:lnTo>
                  <a:lnTo>
                    <a:pt x="492" y="750"/>
                  </a:lnTo>
                  <a:lnTo>
                    <a:pt x="480" y="744"/>
                  </a:lnTo>
                  <a:lnTo>
                    <a:pt x="468" y="750"/>
                  </a:lnTo>
                  <a:lnTo>
                    <a:pt x="456" y="750"/>
                  </a:lnTo>
                  <a:lnTo>
                    <a:pt x="444" y="744"/>
                  </a:lnTo>
                  <a:lnTo>
                    <a:pt x="426" y="750"/>
                  </a:lnTo>
                  <a:lnTo>
                    <a:pt x="402" y="750"/>
                  </a:lnTo>
                  <a:lnTo>
                    <a:pt x="396" y="732"/>
                  </a:lnTo>
                  <a:lnTo>
                    <a:pt x="366" y="720"/>
                  </a:lnTo>
                  <a:lnTo>
                    <a:pt x="348" y="702"/>
                  </a:lnTo>
                  <a:lnTo>
                    <a:pt x="342" y="708"/>
                  </a:lnTo>
                  <a:lnTo>
                    <a:pt x="324" y="714"/>
                  </a:lnTo>
                  <a:lnTo>
                    <a:pt x="324" y="708"/>
                  </a:lnTo>
                  <a:lnTo>
                    <a:pt x="312" y="720"/>
                  </a:lnTo>
                  <a:lnTo>
                    <a:pt x="306" y="750"/>
                  </a:lnTo>
                  <a:lnTo>
                    <a:pt x="294" y="756"/>
                  </a:lnTo>
                  <a:lnTo>
                    <a:pt x="288" y="762"/>
                  </a:lnTo>
                  <a:lnTo>
                    <a:pt x="276" y="792"/>
                  </a:lnTo>
                  <a:lnTo>
                    <a:pt x="270" y="834"/>
                  </a:lnTo>
                  <a:lnTo>
                    <a:pt x="258" y="858"/>
                  </a:lnTo>
                  <a:lnTo>
                    <a:pt x="246" y="864"/>
                  </a:lnTo>
                  <a:lnTo>
                    <a:pt x="216" y="864"/>
                  </a:lnTo>
                  <a:lnTo>
                    <a:pt x="216" y="870"/>
                  </a:lnTo>
                  <a:lnTo>
                    <a:pt x="210" y="918"/>
                  </a:lnTo>
                  <a:lnTo>
                    <a:pt x="204" y="912"/>
                  </a:lnTo>
                  <a:lnTo>
                    <a:pt x="204" y="828"/>
                  </a:lnTo>
                  <a:lnTo>
                    <a:pt x="192" y="816"/>
                  </a:lnTo>
                  <a:lnTo>
                    <a:pt x="180" y="798"/>
                  </a:lnTo>
                  <a:lnTo>
                    <a:pt x="180" y="786"/>
                  </a:lnTo>
                  <a:lnTo>
                    <a:pt x="138" y="774"/>
                  </a:lnTo>
                  <a:lnTo>
                    <a:pt x="126" y="768"/>
                  </a:lnTo>
                  <a:lnTo>
                    <a:pt x="120" y="714"/>
                  </a:lnTo>
                  <a:lnTo>
                    <a:pt x="114" y="696"/>
                  </a:lnTo>
                  <a:lnTo>
                    <a:pt x="108" y="696"/>
                  </a:lnTo>
                  <a:lnTo>
                    <a:pt x="96" y="672"/>
                  </a:lnTo>
                  <a:lnTo>
                    <a:pt x="66" y="666"/>
                  </a:lnTo>
                  <a:lnTo>
                    <a:pt x="60" y="660"/>
                  </a:lnTo>
                  <a:lnTo>
                    <a:pt x="48" y="660"/>
                  </a:lnTo>
                  <a:lnTo>
                    <a:pt x="48" y="648"/>
                  </a:lnTo>
                  <a:lnTo>
                    <a:pt x="30" y="612"/>
                  </a:lnTo>
                  <a:lnTo>
                    <a:pt x="36" y="612"/>
                  </a:lnTo>
                  <a:lnTo>
                    <a:pt x="36" y="582"/>
                  </a:lnTo>
                  <a:lnTo>
                    <a:pt x="30" y="576"/>
                  </a:lnTo>
                  <a:lnTo>
                    <a:pt x="24" y="558"/>
                  </a:lnTo>
                  <a:lnTo>
                    <a:pt x="18" y="558"/>
                  </a:lnTo>
                  <a:lnTo>
                    <a:pt x="12" y="540"/>
                  </a:lnTo>
                  <a:lnTo>
                    <a:pt x="6" y="516"/>
                  </a:lnTo>
                  <a:lnTo>
                    <a:pt x="0" y="510"/>
                  </a:lnTo>
                  <a:lnTo>
                    <a:pt x="0" y="474"/>
                  </a:lnTo>
                  <a:lnTo>
                    <a:pt x="0" y="468"/>
                  </a:lnTo>
                  <a:lnTo>
                    <a:pt x="6" y="474"/>
                  </a:lnTo>
                  <a:lnTo>
                    <a:pt x="48" y="474"/>
                  </a:lnTo>
                  <a:lnTo>
                    <a:pt x="54" y="468"/>
                  </a:lnTo>
                  <a:lnTo>
                    <a:pt x="54" y="462"/>
                  </a:lnTo>
                  <a:lnTo>
                    <a:pt x="48" y="450"/>
                  </a:lnTo>
                  <a:lnTo>
                    <a:pt x="54" y="414"/>
                  </a:lnTo>
                  <a:lnTo>
                    <a:pt x="54" y="324"/>
                  </a:lnTo>
                  <a:lnTo>
                    <a:pt x="66" y="306"/>
                  </a:lnTo>
                  <a:lnTo>
                    <a:pt x="72" y="288"/>
                  </a:lnTo>
                  <a:lnTo>
                    <a:pt x="72" y="156"/>
                  </a:lnTo>
                  <a:lnTo>
                    <a:pt x="66" y="150"/>
                  </a:lnTo>
                  <a:lnTo>
                    <a:pt x="60" y="132"/>
                  </a:lnTo>
                  <a:lnTo>
                    <a:pt x="54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07" name="Freeform 12"/>
            <p:cNvSpPr>
              <a:spLocks/>
            </p:cNvSpPr>
            <p:nvPr/>
          </p:nvSpPr>
          <p:spPr bwMode="auto">
            <a:xfrm>
              <a:off x="2306" y="2255"/>
              <a:ext cx="558" cy="624"/>
            </a:xfrm>
            <a:custGeom>
              <a:avLst/>
              <a:gdLst>
                <a:gd name="T0" fmla="*/ 420 w 558"/>
                <a:gd name="T1" fmla="*/ 42 h 624"/>
                <a:gd name="T2" fmla="*/ 438 w 558"/>
                <a:gd name="T3" fmla="*/ 66 h 624"/>
                <a:gd name="T4" fmla="*/ 444 w 558"/>
                <a:gd name="T5" fmla="*/ 114 h 624"/>
                <a:gd name="T6" fmla="*/ 444 w 558"/>
                <a:gd name="T7" fmla="*/ 162 h 624"/>
                <a:gd name="T8" fmla="*/ 426 w 558"/>
                <a:gd name="T9" fmla="*/ 192 h 624"/>
                <a:gd name="T10" fmla="*/ 426 w 558"/>
                <a:gd name="T11" fmla="*/ 210 h 624"/>
                <a:gd name="T12" fmla="*/ 432 w 558"/>
                <a:gd name="T13" fmla="*/ 234 h 624"/>
                <a:gd name="T14" fmla="*/ 456 w 558"/>
                <a:gd name="T15" fmla="*/ 276 h 624"/>
                <a:gd name="T16" fmla="*/ 492 w 558"/>
                <a:gd name="T17" fmla="*/ 300 h 624"/>
                <a:gd name="T18" fmla="*/ 522 w 558"/>
                <a:gd name="T19" fmla="*/ 252 h 624"/>
                <a:gd name="T20" fmla="*/ 558 w 558"/>
                <a:gd name="T21" fmla="*/ 276 h 624"/>
                <a:gd name="T22" fmla="*/ 552 w 558"/>
                <a:gd name="T23" fmla="*/ 342 h 624"/>
                <a:gd name="T24" fmla="*/ 510 w 558"/>
                <a:gd name="T25" fmla="*/ 360 h 624"/>
                <a:gd name="T26" fmla="*/ 486 w 558"/>
                <a:gd name="T27" fmla="*/ 348 h 624"/>
                <a:gd name="T28" fmla="*/ 432 w 558"/>
                <a:gd name="T29" fmla="*/ 366 h 624"/>
                <a:gd name="T30" fmla="*/ 396 w 558"/>
                <a:gd name="T31" fmla="*/ 402 h 624"/>
                <a:gd name="T32" fmla="*/ 378 w 558"/>
                <a:gd name="T33" fmla="*/ 432 h 624"/>
                <a:gd name="T34" fmla="*/ 384 w 558"/>
                <a:gd name="T35" fmla="*/ 450 h 624"/>
                <a:gd name="T36" fmla="*/ 354 w 558"/>
                <a:gd name="T37" fmla="*/ 486 h 624"/>
                <a:gd name="T38" fmla="*/ 342 w 558"/>
                <a:gd name="T39" fmla="*/ 534 h 624"/>
                <a:gd name="T40" fmla="*/ 354 w 558"/>
                <a:gd name="T41" fmla="*/ 558 h 624"/>
                <a:gd name="T42" fmla="*/ 354 w 558"/>
                <a:gd name="T43" fmla="*/ 570 h 624"/>
                <a:gd name="T44" fmla="*/ 366 w 558"/>
                <a:gd name="T45" fmla="*/ 594 h 624"/>
                <a:gd name="T46" fmla="*/ 336 w 558"/>
                <a:gd name="T47" fmla="*/ 618 h 624"/>
                <a:gd name="T48" fmla="*/ 288 w 558"/>
                <a:gd name="T49" fmla="*/ 618 h 624"/>
                <a:gd name="T50" fmla="*/ 270 w 558"/>
                <a:gd name="T51" fmla="*/ 594 h 624"/>
                <a:gd name="T52" fmla="*/ 240 w 558"/>
                <a:gd name="T53" fmla="*/ 600 h 624"/>
                <a:gd name="T54" fmla="*/ 234 w 558"/>
                <a:gd name="T55" fmla="*/ 582 h 624"/>
                <a:gd name="T56" fmla="*/ 240 w 558"/>
                <a:gd name="T57" fmla="*/ 552 h 624"/>
                <a:gd name="T58" fmla="*/ 186 w 558"/>
                <a:gd name="T59" fmla="*/ 534 h 624"/>
                <a:gd name="T60" fmla="*/ 174 w 558"/>
                <a:gd name="T61" fmla="*/ 516 h 624"/>
                <a:gd name="T62" fmla="*/ 156 w 558"/>
                <a:gd name="T63" fmla="*/ 504 h 624"/>
                <a:gd name="T64" fmla="*/ 144 w 558"/>
                <a:gd name="T65" fmla="*/ 474 h 624"/>
                <a:gd name="T66" fmla="*/ 132 w 558"/>
                <a:gd name="T67" fmla="*/ 456 h 624"/>
                <a:gd name="T68" fmla="*/ 114 w 558"/>
                <a:gd name="T69" fmla="*/ 366 h 624"/>
                <a:gd name="T70" fmla="*/ 84 w 558"/>
                <a:gd name="T71" fmla="*/ 354 h 624"/>
                <a:gd name="T72" fmla="*/ 42 w 558"/>
                <a:gd name="T73" fmla="*/ 342 h 624"/>
                <a:gd name="T74" fmla="*/ 24 w 558"/>
                <a:gd name="T75" fmla="*/ 288 h 624"/>
                <a:gd name="T76" fmla="*/ 0 w 558"/>
                <a:gd name="T77" fmla="*/ 216 h 624"/>
                <a:gd name="T78" fmla="*/ 6 w 558"/>
                <a:gd name="T79" fmla="*/ 162 h 624"/>
                <a:gd name="T80" fmla="*/ 48 w 558"/>
                <a:gd name="T81" fmla="*/ 156 h 624"/>
                <a:gd name="T82" fmla="*/ 66 w 558"/>
                <a:gd name="T83" fmla="*/ 90 h 624"/>
                <a:gd name="T84" fmla="*/ 84 w 558"/>
                <a:gd name="T85" fmla="*/ 54 h 624"/>
                <a:gd name="T86" fmla="*/ 102 w 558"/>
                <a:gd name="T87" fmla="*/ 18 h 624"/>
                <a:gd name="T88" fmla="*/ 114 w 558"/>
                <a:gd name="T89" fmla="*/ 12 h 624"/>
                <a:gd name="T90" fmla="*/ 138 w 558"/>
                <a:gd name="T91" fmla="*/ 0 h 624"/>
                <a:gd name="T92" fmla="*/ 186 w 558"/>
                <a:gd name="T93" fmla="*/ 30 h 624"/>
                <a:gd name="T94" fmla="*/ 216 w 558"/>
                <a:gd name="T95" fmla="*/ 48 h 624"/>
                <a:gd name="T96" fmla="*/ 234 w 558"/>
                <a:gd name="T97" fmla="*/ 42 h 624"/>
                <a:gd name="T98" fmla="*/ 258 w 558"/>
                <a:gd name="T99" fmla="*/ 48 h 624"/>
                <a:gd name="T100" fmla="*/ 270 w 558"/>
                <a:gd name="T101" fmla="*/ 42 h 624"/>
                <a:gd name="T102" fmla="*/ 288 w 558"/>
                <a:gd name="T103" fmla="*/ 66 h 624"/>
                <a:gd name="T104" fmla="*/ 312 w 558"/>
                <a:gd name="T105" fmla="*/ 66 h 624"/>
                <a:gd name="T106" fmla="*/ 324 w 558"/>
                <a:gd name="T107" fmla="*/ 42 h 624"/>
                <a:gd name="T108" fmla="*/ 336 w 558"/>
                <a:gd name="T109" fmla="*/ 24 h 624"/>
                <a:gd name="T110" fmla="*/ 354 w 558"/>
                <a:gd name="T111" fmla="*/ 6 h 624"/>
                <a:gd name="T112" fmla="*/ 396 w 558"/>
                <a:gd name="T113" fmla="*/ 24 h 6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58" h="624">
                  <a:moveTo>
                    <a:pt x="408" y="24"/>
                  </a:moveTo>
                  <a:lnTo>
                    <a:pt x="420" y="42"/>
                  </a:lnTo>
                  <a:lnTo>
                    <a:pt x="426" y="48"/>
                  </a:lnTo>
                  <a:lnTo>
                    <a:pt x="438" y="66"/>
                  </a:lnTo>
                  <a:lnTo>
                    <a:pt x="450" y="90"/>
                  </a:lnTo>
                  <a:lnTo>
                    <a:pt x="444" y="114"/>
                  </a:lnTo>
                  <a:lnTo>
                    <a:pt x="438" y="126"/>
                  </a:lnTo>
                  <a:lnTo>
                    <a:pt x="444" y="162"/>
                  </a:lnTo>
                  <a:lnTo>
                    <a:pt x="444" y="168"/>
                  </a:lnTo>
                  <a:lnTo>
                    <a:pt x="426" y="192"/>
                  </a:lnTo>
                  <a:lnTo>
                    <a:pt x="426" y="198"/>
                  </a:lnTo>
                  <a:lnTo>
                    <a:pt x="426" y="210"/>
                  </a:lnTo>
                  <a:lnTo>
                    <a:pt x="426" y="222"/>
                  </a:lnTo>
                  <a:lnTo>
                    <a:pt x="432" y="234"/>
                  </a:lnTo>
                  <a:lnTo>
                    <a:pt x="444" y="246"/>
                  </a:lnTo>
                  <a:lnTo>
                    <a:pt x="456" y="276"/>
                  </a:lnTo>
                  <a:lnTo>
                    <a:pt x="474" y="294"/>
                  </a:lnTo>
                  <a:lnTo>
                    <a:pt x="492" y="300"/>
                  </a:lnTo>
                  <a:lnTo>
                    <a:pt x="504" y="300"/>
                  </a:lnTo>
                  <a:lnTo>
                    <a:pt x="522" y="252"/>
                  </a:lnTo>
                  <a:lnTo>
                    <a:pt x="534" y="246"/>
                  </a:lnTo>
                  <a:lnTo>
                    <a:pt x="558" y="276"/>
                  </a:lnTo>
                  <a:lnTo>
                    <a:pt x="558" y="336"/>
                  </a:lnTo>
                  <a:lnTo>
                    <a:pt x="552" y="342"/>
                  </a:lnTo>
                  <a:lnTo>
                    <a:pt x="516" y="360"/>
                  </a:lnTo>
                  <a:lnTo>
                    <a:pt x="510" y="360"/>
                  </a:lnTo>
                  <a:lnTo>
                    <a:pt x="504" y="360"/>
                  </a:lnTo>
                  <a:lnTo>
                    <a:pt x="486" y="348"/>
                  </a:lnTo>
                  <a:lnTo>
                    <a:pt x="444" y="360"/>
                  </a:lnTo>
                  <a:lnTo>
                    <a:pt x="432" y="366"/>
                  </a:lnTo>
                  <a:lnTo>
                    <a:pt x="402" y="396"/>
                  </a:lnTo>
                  <a:lnTo>
                    <a:pt x="396" y="402"/>
                  </a:lnTo>
                  <a:lnTo>
                    <a:pt x="378" y="426"/>
                  </a:lnTo>
                  <a:lnTo>
                    <a:pt x="378" y="432"/>
                  </a:lnTo>
                  <a:lnTo>
                    <a:pt x="384" y="438"/>
                  </a:lnTo>
                  <a:lnTo>
                    <a:pt x="384" y="450"/>
                  </a:lnTo>
                  <a:lnTo>
                    <a:pt x="366" y="468"/>
                  </a:lnTo>
                  <a:lnTo>
                    <a:pt x="354" y="486"/>
                  </a:lnTo>
                  <a:lnTo>
                    <a:pt x="342" y="522"/>
                  </a:lnTo>
                  <a:lnTo>
                    <a:pt x="342" y="534"/>
                  </a:lnTo>
                  <a:lnTo>
                    <a:pt x="342" y="540"/>
                  </a:lnTo>
                  <a:lnTo>
                    <a:pt x="354" y="558"/>
                  </a:lnTo>
                  <a:lnTo>
                    <a:pt x="354" y="564"/>
                  </a:lnTo>
                  <a:lnTo>
                    <a:pt x="354" y="570"/>
                  </a:lnTo>
                  <a:lnTo>
                    <a:pt x="354" y="582"/>
                  </a:lnTo>
                  <a:lnTo>
                    <a:pt x="366" y="594"/>
                  </a:lnTo>
                  <a:lnTo>
                    <a:pt x="366" y="600"/>
                  </a:lnTo>
                  <a:lnTo>
                    <a:pt x="336" y="618"/>
                  </a:lnTo>
                  <a:lnTo>
                    <a:pt x="318" y="624"/>
                  </a:lnTo>
                  <a:lnTo>
                    <a:pt x="288" y="618"/>
                  </a:lnTo>
                  <a:lnTo>
                    <a:pt x="282" y="606"/>
                  </a:lnTo>
                  <a:lnTo>
                    <a:pt x="270" y="594"/>
                  </a:lnTo>
                  <a:lnTo>
                    <a:pt x="252" y="600"/>
                  </a:lnTo>
                  <a:lnTo>
                    <a:pt x="240" y="600"/>
                  </a:lnTo>
                  <a:lnTo>
                    <a:pt x="234" y="600"/>
                  </a:lnTo>
                  <a:lnTo>
                    <a:pt x="234" y="582"/>
                  </a:lnTo>
                  <a:lnTo>
                    <a:pt x="246" y="558"/>
                  </a:lnTo>
                  <a:lnTo>
                    <a:pt x="240" y="552"/>
                  </a:lnTo>
                  <a:lnTo>
                    <a:pt x="210" y="540"/>
                  </a:lnTo>
                  <a:lnTo>
                    <a:pt x="186" y="534"/>
                  </a:lnTo>
                  <a:lnTo>
                    <a:pt x="180" y="522"/>
                  </a:lnTo>
                  <a:lnTo>
                    <a:pt x="174" y="516"/>
                  </a:lnTo>
                  <a:lnTo>
                    <a:pt x="162" y="510"/>
                  </a:lnTo>
                  <a:lnTo>
                    <a:pt x="156" y="504"/>
                  </a:lnTo>
                  <a:lnTo>
                    <a:pt x="150" y="486"/>
                  </a:lnTo>
                  <a:lnTo>
                    <a:pt x="144" y="474"/>
                  </a:lnTo>
                  <a:lnTo>
                    <a:pt x="138" y="462"/>
                  </a:lnTo>
                  <a:lnTo>
                    <a:pt x="132" y="456"/>
                  </a:lnTo>
                  <a:lnTo>
                    <a:pt x="126" y="384"/>
                  </a:lnTo>
                  <a:lnTo>
                    <a:pt x="114" y="366"/>
                  </a:lnTo>
                  <a:lnTo>
                    <a:pt x="102" y="360"/>
                  </a:lnTo>
                  <a:lnTo>
                    <a:pt x="84" y="354"/>
                  </a:lnTo>
                  <a:lnTo>
                    <a:pt x="60" y="348"/>
                  </a:lnTo>
                  <a:lnTo>
                    <a:pt x="42" y="342"/>
                  </a:lnTo>
                  <a:lnTo>
                    <a:pt x="36" y="300"/>
                  </a:lnTo>
                  <a:lnTo>
                    <a:pt x="24" y="288"/>
                  </a:lnTo>
                  <a:lnTo>
                    <a:pt x="0" y="276"/>
                  </a:lnTo>
                  <a:lnTo>
                    <a:pt x="0" y="216"/>
                  </a:lnTo>
                  <a:lnTo>
                    <a:pt x="6" y="168"/>
                  </a:lnTo>
                  <a:lnTo>
                    <a:pt x="6" y="162"/>
                  </a:lnTo>
                  <a:lnTo>
                    <a:pt x="36" y="162"/>
                  </a:lnTo>
                  <a:lnTo>
                    <a:pt x="48" y="156"/>
                  </a:lnTo>
                  <a:lnTo>
                    <a:pt x="60" y="132"/>
                  </a:lnTo>
                  <a:lnTo>
                    <a:pt x="66" y="90"/>
                  </a:lnTo>
                  <a:lnTo>
                    <a:pt x="78" y="60"/>
                  </a:lnTo>
                  <a:lnTo>
                    <a:pt x="84" y="54"/>
                  </a:lnTo>
                  <a:lnTo>
                    <a:pt x="96" y="48"/>
                  </a:lnTo>
                  <a:lnTo>
                    <a:pt x="102" y="18"/>
                  </a:lnTo>
                  <a:lnTo>
                    <a:pt x="114" y="6"/>
                  </a:lnTo>
                  <a:lnTo>
                    <a:pt x="114" y="12"/>
                  </a:lnTo>
                  <a:lnTo>
                    <a:pt x="132" y="6"/>
                  </a:lnTo>
                  <a:lnTo>
                    <a:pt x="138" y="0"/>
                  </a:lnTo>
                  <a:lnTo>
                    <a:pt x="156" y="18"/>
                  </a:lnTo>
                  <a:lnTo>
                    <a:pt x="186" y="30"/>
                  </a:lnTo>
                  <a:lnTo>
                    <a:pt x="192" y="48"/>
                  </a:lnTo>
                  <a:lnTo>
                    <a:pt x="216" y="48"/>
                  </a:lnTo>
                  <a:lnTo>
                    <a:pt x="234" y="42"/>
                  </a:lnTo>
                  <a:lnTo>
                    <a:pt x="246" y="48"/>
                  </a:lnTo>
                  <a:lnTo>
                    <a:pt x="258" y="48"/>
                  </a:lnTo>
                  <a:lnTo>
                    <a:pt x="270" y="42"/>
                  </a:lnTo>
                  <a:lnTo>
                    <a:pt x="282" y="48"/>
                  </a:lnTo>
                  <a:lnTo>
                    <a:pt x="288" y="66"/>
                  </a:lnTo>
                  <a:lnTo>
                    <a:pt x="300" y="66"/>
                  </a:lnTo>
                  <a:lnTo>
                    <a:pt x="312" y="66"/>
                  </a:lnTo>
                  <a:lnTo>
                    <a:pt x="324" y="48"/>
                  </a:lnTo>
                  <a:lnTo>
                    <a:pt x="324" y="42"/>
                  </a:lnTo>
                  <a:lnTo>
                    <a:pt x="330" y="42"/>
                  </a:lnTo>
                  <a:lnTo>
                    <a:pt x="336" y="24"/>
                  </a:lnTo>
                  <a:lnTo>
                    <a:pt x="348" y="12"/>
                  </a:lnTo>
                  <a:lnTo>
                    <a:pt x="354" y="6"/>
                  </a:lnTo>
                  <a:lnTo>
                    <a:pt x="384" y="6"/>
                  </a:lnTo>
                  <a:lnTo>
                    <a:pt x="396" y="24"/>
                  </a:lnTo>
                  <a:lnTo>
                    <a:pt x="40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08" name="Freeform 13"/>
            <p:cNvSpPr>
              <a:spLocks/>
            </p:cNvSpPr>
            <p:nvPr/>
          </p:nvSpPr>
          <p:spPr bwMode="auto">
            <a:xfrm>
              <a:off x="2336" y="2717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6 w 6"/>
                <a:gd name="T5" fmla="*/ 6 h 6"/>
                <a:gd name="T6" fmla="*/ 6 w 6"/>
                <a:gd name="T7" fmla="*/ 6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6" y="6"/>
                  </a:lnTo>
                </a:path>
              </a:pathLst>
            </a:cu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09" name="Freeform 14"/>
            <p:cNvSpPr>
              <a:spLocks/>
            </p:cNvSpPr>
            <p:nvPr/>
          </p:nvSpPr>
          <p:spPr bwMode="auto">
            <a:xfrm>
              <a:off x="2444" y="2807"/>
              <a:ext cx="534" cy="558"/>
            </a:xfrm>
            <a:custGeom>
              <a:avLst/>
              <a:gdLst>
                <a:gd name="T0" fmla="*/ 54 w 534"/>
                <a:gd name="T1" fmla="*/ 318 h 558"/>
                <a:gd name="T2" fmla="*/ 96 w 534"/>
                <a:gd name="T3" fmla="*/ 282 h 558"/>
                <a:gd name="T4" fmla="*/ 120 w 534"/>
                <a:gd name="T5" fmla="*/ 264 h 558"/>
                <a:gd name="T6" fmla="*/ 144 w 534"/>
                <a:gd name="T7" fmla="*/ 318 h 558"/>
                <a:gd name="T8" fmla="*/ 162 w 534"/>
                <a:gd name="T9" fmla="*/ 324 h 558"/>
                <a:gd name="T10" fmla="*/ 186 w 534"/>
                <a:gd name="T11" fmla="*/ 264 h 558"/>
                <a:gd name="T12" fmla="*/ 210 w 534"/>
                <a:gd name="T13" fmla="*/ 222 h 558"/>
                <a:gd name="T14" fmla="*/ 192 w 534"/>
                <a:gd name="T15" fmla="*/ 192 h 558"/>
                <a:gd name="T16" fmla="*/ 192 w 534"/>
                <a:gd name="T17" fmla="*/ 156 h 558"/>
                <a:gd name="T18" fmla="*/ 192 w 534"/>
                <a:gd name="T19" fmla="*/ 132 h 558"/>
                <a:gd name="T20" fmla="*/ 174 w 534"/>
                <a:gd name="T21" fmla="*/ 120 h 558"/>
                <a:gd name="T22" fmla="*/ 180 w 534"/>
                <a:gd name="T23" fmla="*/ 72 h 558"/>
                <a:gd name="T24" fmla="*/ 228 w 534"/>
                <a:gd name="T25" fmla="*/ 42 h 558"/>
                <a:gd name="T26" fmla="*/ 216 w 534"/>
                <a:gd name="T27" fmla="*/ 12 h 558"/>
                <a:gd name="T28" fmla="*/ 234 w 534"/>
                <a:gd name="T29" fmla="*/ 6 h 558"/>
                <a:gd name="T30" fmla="*/ 258 w 534"/>
                <a:gd name="T31" fmla="*/ 12 h 558"/>
                <a:gd name="T32" fmla="*/ 240 w 534"/>
                <a:gd name="T33" fmla="*/ 36 h 558"/>
                <a:gd name="T34" fmla="*/ 258 w 534"/>
                <a:gd name="T35" fmla="*/ 48 h 558"/>
                <a:gd name="T36" fmla="*/ 264 w 534"/>
                <a:gd name="T37" fmla="*/ 72 h 558"/>
                <a:gd name="T38" fmla="*/ 270 w 534"/>
                <a:gd name="T39" fmla="*/ 108 h 558"/>
                <a:gd name="T40" fmla="*/ 300 w 534"/>
                <a:gd name="T41" fmla="*/ 72 h 558"/>
                <a:gd name="T42" fmla="*/ 324 w 534"/>
                <a:gd name="T43" fmla="*/ 72 h 558"/>
                <a:gd name="T44" fmla="*/ 300 w 534"/>
                <a:gd name="T45" fmla="*/ 126 h 558"/>
                <a:gd name="T46" fmla="*/ 270 w 534"/>
                <a:gd name="T47" fmla="*/ 156 h 558"/>
                <a:gd name="T48" fmla="*/ 252 w 534"/>
                <a:gd name="T49" fmla="*/ 246 h 558"/>
                <a:gd name="T50" fmla="*/ 348 w 534"/>
                <a:gd name="T51" fmla="*/ 228 h 558"/>
                <a:gd name="T52" fmla="*/ 372 w 534"/>
                <a:gd name="T53" fmla="*/ 198 h 558"/>
                <a:gd name="T54" fmla="*/ 426 w 534"/>
                <a:gd name="T55" fmla="*/ 168 h 558"/>
                <a:gd name="T56" fmla="*/ 450 w 534"/>
                <a:gd name="T57" fmla="*/ 168 h 558"/>
                <a:gd name="T58" fmla="*/ 480 w 534"/>
                <a:gd name="T59" fmla="*/ 132 h 558"/>
                <a:gd name="T60" fmla="*/ 534 w 534"/>
                <a:gd name="T61" fmla="*/ 162 h 558"/>
                <a:gd name="T62" fmla="*/ 522 w 534"/>
                <a:gd name="T63" fmla="*/ 210 h 558"/>
                <a:gd name="T64" fmla="*/ 468 w 534"/>
                <a:gd name="T65" fmla="*/ 300 h 558"/>
                <a:gd name="T66" fmla="*/ 486 w 534"/>
                <a:gd name="T67" fmla="*/ 318 h 558"/>
                <a:gd name="T68" fmla="*/ 450 w 534"/>
                <a:gd name="T69" fmla="*/ 366 h 558"/>
                <a:gd name="T70" fmla="*/ 414 w 534"/>
                <a:gd name="T71" fmla="*/ 372 h 558"/>
                <a:gd name="T72" fmla="*/ 390 w 534"/>
                <a:gd name="T73" fmla="*/ 378 h 558"/>
                <a:gd name="T74" fmla="*/ 342 w 534"/>
                <a:gd name="T75" fmla="*/ 396 h 558"/>
                <a:gd name="T76" fmla="*/ 330 w 534"/>
                <a:gd name="T77" fmla="*/ 414 h 558"/>
                <a:gd name="T78" fmla="*/ 366 w 534"/>
                <a:gd name="T79" fmla="*/ 426 h 558"/>
                <a:gd name="T80" fmla="*/ 360 w 534"/>
                <a:gd name="T81" fmla="*/ 456 h 558"/>
                <a:gd name="T82" fmla="*/ 396 w 534"/>
                <a:gd name="T83" fmla="*/ 480 h 558"/>
                <a:gd name="T84" fmla="*/ 378 w 534"/>
                <a:gd name="T85" fmla="*/ 528 h 558"/>
                <a:gd name="T86" fmla="*/ 306 w 534"/>
                <a:gd name="T87" fmla="*/ 558 h 558"/>
                <a:gd name="T88" fmla="*/ 264 w 534"/>
                <a:gd name="T89" fmla="*/ 540 h 558"/>
                <a:gd name="T90" fmla="*/ 258 w 534"/>
                <a:gd name="T91" fmla="*/ 492 h 558"/>
                <a:gd name="T92" fmla="*/ 210 w 534"/>
                <a:gd name="T93" fmla="*/ 486 h 558"/>
                <a:gd name="T94" fmla="*/ 156 w 534"/>
                <a:gd name="T95" fmla="*/ 510 h 558"/>
                <a:gd name="T96" fmla="*/ 120 w 534"/>
                <a:gd name="T97" fmla="*/ 522 h 558"/>
                <a:gd name="T98" fmla="*/ 54 w 534"/>
                <a:gd name="T99" fmla="*/ 462 h 558"/>
                <a:gd name="T100" fmla="*/ 18 w 534"/>
                <a:gd name="T101" fmla="*/ 384 h 558"/>
                <a:gd name="T102" fmla="*/ 0 w 534"/>
                <a:gd name="T103" fmla="*/ 348 h 55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34" h="558">
                  <a:moveTo>
                    <a:pt x="6" y="342"/>
                  </a:moveTo>
                  <a:lnTo>
                    <a:pt x="42" y="342"/>
                  </a:lnTo>
                  <a:lnTo>
                    <a:pt x="54" y="318"/>
                  </a:lnTo>
                  <a:lnTo>
                    <a:pt x="60" y="312"/>
                  </a:lnTo>
                  <a:lnTo>
                    <a:pt x="84" y="282"/>
                  </a:lnTo>
                  <a:lnTo>
                    <a:pt x="96" y="282"/>
                  </a:lnTo>
                  <a:lnTo>
                    <a:pt x="108" y="276"/>
                  </a:lnTo>
                  <a:lnTo>
                    <a:pt x="108" y="264"/>
                  </a:lnTo>
                  <a:lnTo>
                    <a:pt x="120" y="264"/>
                  </a:lnTo>
                  <a:lnTo>
                    <a:pt x="138" y="276"/>
                  </a:lnTo>
                  <a:lnTo>
                    <a:pt x="144" y="288"/>
                  </a:lnTo>
                  <a:lnTo>
                    <a:pt x="144" y="318"/>
                  </a:lnTo>
                  <a:lnTo>
                    <a:pt x="156" y="324"/>
                  </a:lnTo>
                  <a:lnTo>
                    <a:pt x="162" y="324"/>
                  </a:lnTo>
                  <a:lnTo>
                    <a:pt x="174" y="294"/>
                  </a:lnTo>
                  <a:lnTo>
                    <a:pt x="174" y="282"/>
                  </a:lnTo>
                  <a:lnTo>
                    <a:pt x="186" y="264"/>
                  </a:lnTo>
                  <a:lnTo>
                    <a:pt x="186" y="240"/>
                  </a:lnTo>
                  <a:lnTo>
                    <a:pt x="210" y="240"/>
                  </a:lnTo>
                  <a:lnTo>
                    <a:pt x="210" y="222"/>
                  </a:lnTo>
                  <a:lnTo>
                    <a:pt x="210" y="210"/>
                  </a:lnTo>
                  <a:lnTo>
                    <a:pt x="198" y="198"/>
                  </a:lnTo>
                  <a:lnTo>
                    <a:pt x="192" y="192"/>
                  </a:lnTo>
                  <a:lnTo>
                    <a:pt x="186" y="192"/>
                  </a:lnTo>
                  <a:lnTo>
                    <a:pt x="186" y="168"/>
                  </a:lnTo>
                  <a:lnTo>
                    <a:pt x="192" y="156"/>
                  </a:lnTo>
                  <a:lnTo>
                    <a:pt x="192" y="138"/>
                  </a:lnTo>
                  <a:lnTo>
                    <a:pt x="192" y="132"/>
                  </a:lnTo>
                  <a:lnTo>
                    <a:pt x="186" y="132"/>
                  </a:lnTo>
                  <a:lnTo>
                    <a:pt x="186" y="126"/>
                  </a:lnTo>
                  <a:lnTo>
                    <a:pt x="174" y="120"/>
                  </a:lnTo>
                  <a:lnTo>
                    <a:pt x="174" y="114"/>
                  </a:lnTo>
                  <a:lnTo>
                    <a:pt x="180" y="90"/>
                  </a:lnTo>
                  <a:lnTo>
                    <a:pt x="180" y="72"/>
                  </a:lnTo>
                  <a:lnTo>
                    <a:pt x="198" y="66"/>
                  </a:lnTo>
                  <a:lnTo>
                    <a:pt x="228" y="48"/>
                  </a:lnTo>
                  <a:lnTo>
                    <a:pt x="228" y="42"/>
                  </a:lnTo>
                  <a:lnTo>
                    <a:pt x="216" y="30"/>
                  </a:lnTo>
                  <a:lnTo>
                    <a:pt x="216" y="18"/>
                  </a:lnTo>
                  <a:lnTo>
                    <a:pt x="216" y="12"/>
                  </a:lnTo>
                  <a:lnTo>
                    <a:pt x="216" y="0"/>
                  </a:lnTo>
                  <a:lnTo>
                    <a:pt x="228" y="0"/>
                  </a:lnTo>
                  <a:lnTo>
                    <a:pt x="234" y="6"/>
                  </a:lnTo>
                  <a:lnTo>
                    <a:pt x="246" y="6"/>
                  </a:lnTo>
                  <a:lnTo>
                    <a:pt x="252" y="12"/>
                  </a:lnTo>
                  <a:lnTo>
                    <a:pt x="258" y="12"/>
                  </a:lnTo>
                  <a:lnTo>
                    <a:pt x="258" y="18"/>
                  </a:lnTo>
                  <a:lnTo>
                    <a:pt x="252" y="30"/>
                  </a:lnTo>
                  <a:lnTo>
                    <a:pt x="240" y="36"/>
                  </a:lnTo>
                  <a:lnTo>
                    <a:pt x="240" y="66"/>
                  </a:lnTo>
                  <a:lnTo>
                    <a:pt x="252" y="48"/>
                  </a:lnTo>
                  <a:lnTo>
                    <a:pt x="258" y="48"/>
                  </a:lnTo>
                  <a:lnTo>
                    <a:pt x="264" y="48"/>
                  </a:lnTo>
                  <a:lnTo>
                    <a:pt x="270" y="54"/>
                  </a:lnTo>
                  <a:lnTo>
                    <a:pt x="264" y="72"/>
                  </a:lnTo>
                  <a:lnTo>
                    <a:pt x="258" y="96"/>
                  </a:lnTo>
                  <a:lnTo>
                    <a:pt x="258" y="102"/>
                  </a:lnTo>
                  <a:lnTo>
                    <a:pt x="270" y="108"/>
                  </a:lnTo>
                  <a:lnTo>
                    <a:pt x="282" y="96"/>
                  </a:lnTo>
                  <a:lnTo>
                    <a:pt x="288" y="90"/>
                  </a:lnTo>
                  <a:lnTo>
                    <a:pt x="300" y="72"/>
                  </a:lnTo>
                  <a:lnTo>
                    <a:pt x="306" y="66"/>
                  </a:lnTo>
                  <a:lnTo>
                    <a:pt x="318" y="66"/>
                  </a:lnTo>
                  <a:lnTo>
                    <a:pt x="324" y="72"/>
                  </a:lnTo>
                  <a:lnTo>
                    <a:pt x="324" y="96"/>
                  </a:lnTo>
                  <a:lnTo>
                    <a:pt x="318" y="126"/>
                  </a:lnTo>
                  <a:lnTo>
                    <a:pt x="300" y="126"/>
                  </a:lnTo>
                  <a:lnTo>
                    <a:pt x="294" y="132"/>
                  </a:lnTo>
                  <a:lnTo>
                    <a:pt x="294" y="150"/>
                  </a:lnTo>
                  <a:lnTo>
                    <a:pt x="270" y="156"/>
                  </a:lnTo>
                  <a:lnTo>
                    <a:pt x="246" y="210"/>
                  </a:lnTo>
                  <a:lnTo>
                    <a:pt x="246" y="240"/>
                  </a:lnTo>
                  <a:lnTo>
                    <a:pt x="252" y="246"/>
                  </a:lnTo>
                  <a:lnTo>
                    <a:pt x="294" y="234"/>
                  </a:lnTo>
                  <a:lnTo>
                    <a:pt x="348" y="228"/>
                  </a:lnTo>
                  <a:lnTo>
                    <a:pt x="366" y="222"/>
                  </a:lnTo>
                  <a:lnTo>
                    <a:pt x="378" y="216"/>
                  </a:lnTo>
                  <a:lnTo>
                    <a:pt x="372" y="198"/>
                  </a:lnTo>
                  <a:lnTo>
                    <a:pt x="366" y="174"/>
                  </a:lnTo>
                  <a:lnTo>
                    <a:pt x="378" y="168"/>
                  </a:lnTo>
                  <a:lnTo>
                    <a:pt x="426" y="168"/>
                  </a:lnTo>
                  <a:lnTo>
                    <a:pt x="432" y="174"/>
                  </a:lnTo>
                  <a:lnTo>
                    <a:pt x="444" y="174"/>
                  </a:lnTo>
                  <a:lnTo>
                    <a:pt x="450" y="168"/>
                  </a:lnTo>
                  <a:lnTo>
                    <a:pt x="450" y="162"/>
                  </a:lnTo>
                  <a:lnTo>
                    <a:pt x="468" y="150"/>
                  </a:lnTo>
                  <a:lnTo>
                    <a:pt x="480" y="132"/>
                  </a:lnTo>
                  <a:lnTo>
                    <a:pt x="510" y="132"/>
                  </a:lnTo>
                  <a:lnTo>
                    <a:pt x="534" y="150"/>
                  </a:lnTo>
                  <a:lnTo>
                    <a:pt x="534" y="162"/>
                  </a:lnTo>
                  <a:lnTo>
                    <a:pt x="522" y="174"/>
                  </a:lnTo>
                  <a:lnTo>
                    <a:pt x="516" y="192"/>
                  </a:lnTo>
                  <a:lnTo>
                    <a:pt x="522" y="210"/>
                  </a:lnTo>
                  <a:lnTo>
                    <a:pt x="522" y="228"/>
                  </a:lnTo>
                  <a:lnTo>
                    <a:pt x="474" y="282"/>
                  </a:lnTo>
                  <a:lnTo>
                    <a:pt x="468" y="300"/>
                  </a:lnTo>
                  <a:lnTo>
                    <a:pt x="474" y="312"/>
                  </a:lnTo>
                  <a:lnTo>
                    <a:pt x="480" y="312"/>
                  </a:lnTo>
                  <a:lnTo>
                    <a:pt x="486" y="318"/>
                  </a:lnTo>
                  <a:lnTo>
                    <a:pt x="486" y="336"/>
                  </a:lnTo>
                  <a:lnTo>
                    <a:pt x="462" y="366"/>
                  </a:lnTo>
                  <a:lnTo>
                    <a:pt x="450" y="366"/>
                  </a:lnTo>
                  <a:lnTo>
                    <a:pt x="444" y="360"/>
                  </a:lnTo>
                  <a:lnTo>
                    <a:pt x="426" y="366"/>
                  </a:lnTo>
                  <a:lnTo>
                    <a:pt x="414" y="372"/>
                  </a:lnTo>
                  <a:lnTo>
                    <a:pt x="414" y="378"/>
                  </a:lnTo>
                  <a:lnTo>
                    <a:pt x="390" y="378"/>
                  </a:lnTo>
                  <a:lnTo>
                    <a:pt x="378" y="402"/>
                  </a:lnTo>
                  <a:lnTo>
                    <a:pt x="360" y="402"/>
                  </a:lnTo>
                  <a:lnTo>
                    <a:pt x="342" y="396"/>
                  </a:lnTo>
                  <a:lnTo>
                    <a:pt x="330" y="402"/>
                  </a:lnTo>
                  <a:lnTo>
                    <a:pt x="330" y="414"/>
                  </a:lnTo>
                  <a:lnTo>
                    <a:pt x="336" y="414"/>
                  </a:lnTo>
                  <a:lnTo>
                    <a:pt x="348" y="420"/>
                  </a:lnTo>
                  <a:lnTo>
                    <a:pt x="366" y="426"/>
                  </a:lnTo>
                  <a:lnTo>
                    <a:pt x="372" y="438"/>
                  </a:lnTo>
                  <a:lnTo>
                    <a:pt x="372" y="444"/>
                  </a:lnTo>
                  <a:lnTo>
                    <a:pt x="360" y="456"/>
                  </a:lnTo>
                  <a:lnTo>
                    <a:pt x="360" y="474"/>
                  </a:lnTo>
                  <a:lnTo>
                    <a:pt x="372" y="480"/>
                  </a:lnTo>
                  <a:lnTo>
                    <a:pt x="396" y="480"/>
                  </a:lnTo>
                  <a:lnTo>
                    <a:pt x="396" y="486"/>
                  </a:lnTo>
                  <a:lnTo>
                    <a:pt x="396" y="498"/>
                  </a:lnTo>
                  <a:lnTo>
                    <a:pt x="378" y="528"/>
                  </a:lnTo>
                  <a:lnTo>
                    <a:pt x="366" y="528"/>
                  </a:lnTo>
                  <a:lnTo>
                    <a:pt x="306" y="558"/>
                  </a:lnTo>
                  <a:lnTo>
                    <a:pt x="300" y="558"/>
                  </a:lnTo>
                  <a:lnTo>
                    <a:pt x="270" y="558"/>
                  </a:lnTo>
                  <a:lnTo>
                    <a:pt x="264" y="540"/>
                  </a:lnTo>
                  <a:lnTo>
                    <a:pt x="270" y="516"/>
                  </a:lnTo>
                  <a:lnTo>
                    <a:pt x="270" y="498"/>
                  </a:lnTo>
                  <a:lnTo>
                    <a:pt x="258" y="492"/>
                  </a:lnTo>
                  <a:lnTo>
                    <a:pt x="228" y="492"/>
                  </a:lnTo>
                  <a:lnTo>
                    <a:pt x="216" y="492"/>
                  </a:lnTo>
                  <a:lnTo>
                    <a:pt x="210" y="486"/>
                  </a:lnTo>
                  <a:lnTo>
                    <a:pt x="204" y="486"/>
                  </a:lnTo>
                  <a:lnTo>
                    <a:pt x="180" y="498"/>
                  </a:lnTo>
                  <a:lnTo>
                    <a:pt x="156" y="510"/>
                  </a:lnTo>
                  <a:lnTo>
                    <a:pt x="144" y="510"/>
                  </a:lnTo>
                  <a:lnTo>
                    <a:pt x="132" y="522"/>
                  </a:lnTo>
                  <a:lnTo>
                    <a:pt x="120" y="522"/>
                  </a:lnTo>
                  <a:lnTo>
                    <a:pt x="84" y="510"/>
                  </a:lnTo>
                  <a:lnTo>
                    <a:pt x="66" y="468"/>
                  </a:lnTo>
                  <a:lnTo>
                    <a:pt x="54" y="462"/>
                  </a:lnTo>
                  <a:lnTo>
                    <a:pt x="30" y="420"/>
                  </a:lnTo>
                  <a:lnTo>
                    <a:pt x="18" y="402"/>
                  </a:lnTo>
                  <a:lnTo>
                    <a:pt x="18" y="384"/>
                  </a:lnTo>
                  <a:lnTo>
                    <a:pt x="6" y="366"/>
                  </a:lnTo>
                  <a:lnTo>
                    <a:pt x="0" y="360"/>
                  </a:lnTo>
                  <a:lnTo>
                    <a:pt x="0" y="348"/>
                  </a:lnTo>
                  <a:lnTo>
                    <a:pt x="6" y="3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0" name="Freeform 15"/>
            <p:cNvSpPr>
              <a:spLocks/>
            </p:cNvSpPr>
            <p:nvPr/>
          </p:nvSpPr>
          <p:spPr bwMode="auto">
            <a:xfrm>
              <a:off x="2450" y="2789"/>
              <a:ext cx="204" cy="342"/>
            </a:xfrm>
            <a:custGeom>
              <a:avLst/>
              <a:gdLst>
                <a:gd name="T0" fmla="*/ 30 w 204"/>
                <a:gd name="T1" fmla="*/ 72 h 342"/>
                <a:gd name="T2" fmla="*/ 30 w 204"/>
                <a:gd name="T3" fmla="*/ 30 h 342"/>
                <a:gd name="T4" fmla="*/ 42 w 204"/>
                <a:gd name="T5" fmla="*/ 0 h 342"/>
                <a:gd name="T6" fmla="*/ 96 w 204"/>
                <a:gd name="T7" fmla="*/ 12 h 342"/>
                <a:gd name="T8" fmla="*/ 90 w 204"/>
                <a:gd name="T9" fmla="*/ 48 h 342"/>
                <a:gd name="T10" fmla="*/ 96 w 204"/>
                <a:gd name="T11" fmla="*/ 66 h 342"/>
                <a:gd name="T12" fmla="*/ 126 w 204"/>
                <a:gd name="T13" fmla="*/ 60 h 342"/>
                <a:gd name="T14" fmla="*/ 144 w 204"/>
                <a:gd name="T15" fmla="*/ 84 h 342"/>
                <a:gd name="T16" fmla="*/ 174 w 204"/>
                <a:gd name="T17" fmla="*/ 108 h 342"/>
                <a:gd name="T18" fmla="*/ 168 w 204"/>
                <a:gd name="T19" fmla="*/ 138 h 342"/>
                <a:gd name="T20" fmla="*/ 180 w 204"/>
                <a:gd name="T21" fmla="*/ 150 h 342"/>
                <a:gd name="T22" fmla="*/ 186 w 204"/>
                <a:gd name="T23" fmla="*/ 156 h 342"/>
                <a:gd name="T24" fmla="*/ 186 w 204"/>
                <a:gd name="T25" fmla="*/ 174 h 342"/>
                <a:gd name="T26" fmla="*/ 180 w 204"/>
                <a:gd name="T27" fmla="*/ 210 h 342"/>
                <a:gd name="T28" fmla="*/ 192 w 204"/>
                <a:gd name="T29" fmla="*/ 216 h 342"/>
                <a:gd name="T30" fmla="*/ 204 w 204"/>
                <a:gd name="T31" fmla="*/ 240 h 342"/>
                <a:gd name="T32" fmla="*/ 180 w 204"/>
                <a:gd name="T33" fmla="*/ 258 h 342"/>
                <a:gd name="T34" fmla="*/ 168 w 204"/>
                <a:gd name="T35" fmla="*/ 300 h 342"/>
                <a:gd name="T36" fmla="*/ 156 w 204"/>
                <a:gd name="T37" fmla="*/ 342 h 342"/>
                <a:gd name="T38" fmla="*/ 150 w 204"/>
                <a:gd name="T39" fmla="*/ 342 h 342"/>
                <a:gd name="T40" fmla="*/ 138 w 204"/>
                <a:gd name="T41" fmla="*/ 306 h 342"/>
                <a:gd name="T42" fmla="*/ 114 w 204"/>
                <a:gd name="T43" fmla="*/ 282 h 342"/>
                <a:gd name="T44" fmla="*/ 102 w 204"/>
                <a:gd name="T45" fmla="*/ 294 h 342"/>
                <a:gd name="T46" fmla="*/ 78 w 204"/>
                <a:gd name="T47" fmla="*/ 300 h 342"/>
                <a:gd name="T48" fmla="*/ 48 w 204"/>
                <a:gd name="T49" fmla="*/ 336 h 342"/>
                <a:gd name="T50" fmla="*/ 30 w 204"/>
                <a:gd name="T51" fmla="*/ 324 h 342"/>
                <a:gd name="T52" fmla="*/ 18 w 204"/>
                <a:gd name="T53" fmla="*/ 312 h 342"/>
                <a:gd name="T54" fmla="*/ 36 w 204"/>
                <a:gd name="T55" fmla="*/ 300 h 342"/>
                <a:gd name="T56" fmla="*/ 42 w 204"/>
                <a:gd name="T57" fmla="*/ 288 h 342"/>
                <a:gd name="T58" fmla="*/ 54 w 204"/>
                <a:gd name="T59" fmla="*/ 228 h 342"/>
                <a:gd name="T60" fmla="*/ 54 w 204"/>
                <a:gd name="T61" fmla="*/ 210 h 342"/>
                <a:gd name="T62" fmla="*/ 30 w 204"/>
                <a:gd name="T63" fmla="*/ 192 h 342"/>
                <a:gd name="T64" fmla="*/ 12 w 204"/>
                <a:gd name="T65" fmla="*/ 156 h 342"/>
                <a:gd name="T66" fmla="*/ 0 w 204"/>
                <a:gd name="T67" fmla="*/ 96 h 342"/>
                <a:gd name="T68" fmla="*/ 18 w 204"/>
                <a:gd name="T69" fmla="*/ 72 h 34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04" h="342">
                  <a:moveTo>
                    <a:pt x="18" y="72"/>
                  </a:moveTo>
                  <a:lnTo>
                    <a:pt x="30" y="72"/>
                  </a:lnTo>
                  <a:lnTo>
                    <a:pt x="30" y="60"/>
                  </a:lnTo>
                  <a:lnTo>
                    <a:pt x="30" y="30"/>
                  </a:lnTo>
                  <a:lnTo>
                    <a:pt x="42" y="12"/>
                  </a:lnTo>
                  <a:lnTo>
                    <a:pt x="42" y="0"/>
                  </a:lnTo>
                  <a:lnTo>
                    <a:pt x="66" y="6"/>
                  </a:lnTo>
                  <a:lnTo>
                    <a:pt x="96" y="12"/>
                  </a:lnTo>
                  <a:lnTo>
                    <a:pt x="102" y="24"/>
                  </a:lnTo>
                  <a:lnTo>
                    <a:pt x="90" y="48"/>
                  </a:lnTo>
                  <a:lnTo>
                    <a:pt x="90" y="66"/>
                  </a:lnTo>
                  <a:lnTo>
                    <a:pt x="96" y="66"/>
                  </a:lnTo>
                  <a:lnTo>
                    <a:pt x="108" y="66"/>
                  </a:lnTo>
                  <a:lnTo>
                    <a:pt x="126" y="60"/>
                  </a:lnTo>
                  <a:lnTo>
                    <a:pt x="138" y="66"/>
                  </a:lnTo>
                  <a:lnTo>
                    <a:pt x="144" y="84"/>
                  </a:lnTo>
                  <a:lnTo>
                    <a:pt x="174" y="84"/>
                  </a:lnTo>
                  <a:lnTo>
                    <a:pt x="174" y="108"/>
                  </a:lnTo>
                  <a:lnTo>
                    <a:pt x="168" y="132"/>
                  </a:lnTo>
                  <a:lnTo>
                    <a:pt x="168" y="138"/>
                  </a:lnTo>
                  <a:lnTo>
                    <a:pt x="180" y="144"/>
                  </a:lnTo>
                  <a:lnTo>
                    <a:pt x="180" y="150"/>
                  </a:lnTo>
                  <a:lnTo>
                    <a:pt x="186" y="150"/>
                  </a:lnTo>
                  <a:lnTo>
                    <a:pt x="186" y="156"/>
                  </a:lnTo>
                  <a:lnTo>
                    <a:pt x="186" y="174"/>
                  </a:lnTo>
                  <a:lnTo>
                    <a:pt x="180" y="186"/>
                  </a:lnTo>
                  <a:lnTo>
                    <a:pt x="180" y="210"/>
                  </a:lnTo>
                  <a:lnTo>
                    <a:pt x="186" y="210"/>
                  </a:lnTo>
                  <a:lnTo>
                    <a:pt x="192" y="216"/>
                  </a:lnTo>
                  <a:lnTo>
                    <a:pt x="204" y="228"/>
                  </a:lnTo>
                  <a:lnTo>
                    <a:pt x="204" y="240"/>
                  </a:lnTo>
                  <a:lnTo>
                    <a:pt x="204" y="258"/>
                  </a:lnTo>
                  <a:lnTo>
                    <a:pt x="180" y="258"/>
                  </a:lnTo>
                  <a:lnTo>
                    <a:pt x="180" y="282"/>
                  </a:lnTo>
                  <a:lnTo>
                    <a:pt x="168" y="300"/>
                  </a:lnTo>
                  <a:lnTo>
                    <a:pt x="168" y="312"/>
                  </a:lnTo>
                  <a:lnTo>
                    <a:pt x="156" y="342"/>
                  </a:lnTo>
                  <a:lnTo>
                    <a:pt x="150" y="342"/>
                  </a:lnTo>
                  <a:lnTo>
                    <a:pt x="138" y="336"/>
                  </a:lnTo>
                  <a:lnTo>
                    <a:pt x="138" y="306"/>
                  </a:lnTo>
                  <a:lnTo>
                    <a:pt x="132" y="294"/>
                  </a:lnTo>
                  <a:lnTo>
                    <a:pt x="114" y="282"/>
                  </a:lnTo>
                  <a:lnTo>
                    <a:pt x="102" y="282"/>
                  </a:lnTo>
                  <a:lnTo>
                    <a:pt x="102" y="294"/>
                  </a:lnTo>
                  <a:lnTo>
                    <a:pt x="90" y="300"/>
                  </a:lnTo>
                  <a:lnTo>
                    <a:pt x="78" y="300"/>
                  </a:lnTo>
                  <a:lnTo>
                    <a:pt x="54" y="330"/>
                  </a:lnTo>
                  <a:lnTo>
                    <a:pt x="48" y="336"/>
                  </a:lnTo>
                  <a:lnTo>
                    <a:pt x="36" y="330"/>
                  </a:lnTo>
                  <a:lnTo>
                    <a:pt x="30" y="324"/>
                  </a:lnTo>
                  <a:lnTo>
                    <a:pt x="18" y="324"/>
                  </a:lnTo>
                  <a:lnTo>
                    <a:pt x="18" y="312"/>
                  </a:lnTo>
                  <a:lnTo>
                    <a:pt x="30" y="306"/>
                  </a:lnTo>
                  <a:lnTo>
                    <a:pt x="36" y="300"/>
                  </a:lnTo>
                  <a:lnTo>
                    <a:pt x="42" y="288"/>
                  </a:lnTo>
                  <a:lnTo>
                    <a:pt x="48" y="276"/>
                  </a:lnTo>
                  <a:lnTo>
                    <a:pt x="54" y="228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42" y="204"/>
                  </a:lnTo>
                  <a:lnTo>
                    <a:pt x="30" y="192"/>
                  </a:lnTo>
                  <a:lnTo>
                    <a:pt x="24" y="168"/>
                  </a:lnTo>
                  <a:lnTo>
                    <a:pt x="12" y="156"/>
                  </a:lnTo>
                  <a:lnTo>
                    <a:pt x="6" y="126"/>
                  </a:lnTo>
                  <a:lnTo>
                    <a:pt x="0" y="96"/>
                  </a:lnTo>
                  <a:lnTo>
                    <a:pt x="0" y="84"/>
                  </a:lnTo>
                  <a:lnTo>
                    <a:pt x="18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1" name="Freeform 16"/>
            <p:cNvSpPr>
              <a:spLocks/>
            </p:cNvSpPr>
            <p:nvPr/>
          </p:nvSpPr>
          <p:spPr bwMode="auto">
            <a:xfrm>
              <a:off x="2576" y="3293"/>
              <a:ext cx="138" cy="126"/>
            </a:xfrm>
            <a:custGeom>
              <a:avLst/>
              <a:gdLst>
                <a:gd name="T0" fmla="*/ 138 w 138"/>
                <a:gd name="T1" fmla="*/ 72 h 126"/>
                <a:gd name="T2" fmla="*/ 120 w 138"/>
                <a:gd name="T3" fmla="*/ 126 h 126"/>
                <a:gd name="T4" fmla="*/ 72 w 138"/>
                <a:gd name="T5" fmla="*/ 90 h 126"/>
                <a:gd name="T6" fmla="*/ 48 w 138"/>
                <a:gd name="T7" fmla="*/ 72 h 126"/>
                <a:gd name="T8" fmla="*/ 18 w 138"/>
                <a:gd name="T9" fmla="*/ 54 h 126"/>
                <a:gd name="T10" fmla="*/ 0 w 138"/>
                <a:gd name="T11" fmla="*/ 36 h 126"/>
                <a:gd name="T12" fmla="*/ 12 w 138"/>
                <a:gd name="T13" fmla="*/ 24 h 126"/>
                <a:gd name="T14" fmla="*/ 24 w 138"/>
                <a:gd name="T15" fmla="*/ 24 h 126"/>
                <a:gd name="T16" fmla="*/ 48 w 138"/>
                <a:gd name="T17" fmla="*/ 12 h 126"/>
                <a:gd name="T18" fmla="*/ 72 w 138"/>
                <a:gd name="T19" fmla="*/ 0 h 126"/>
                <a:gd name="T20" fmla="*/ 78 w 138"/>
                <a:gd name="T21" fmla="*/ 0 h 126"/>
                <a:gd name="T22" fmla="*/ 84 w 138"/>
                <a:gd name="T23" fmla="*/ 6 h 126"/>
                <a:gd name="T24" fmla="*/ 96 w 138"/>
                <a:gd name="T25" fmla="*/ 6 h 126"/>
                <a:gd name="T26" fmla="*/ 126 w 138"/>
                <a:gd name="T27" fmla="*/ 6 h 126"/>
                <a:gd name="T28" fmla="*/ 138 w 138"/>
                <a:gd name="T29" fmla="*/ 12 h 126"/>
                <a:gd name="T30" fmla="*/ 138 w 138"/>
                <a:gd name="T31" fmla="*/ 30 h 126"/>
                <a:gd name="T32" fmla="*/ 132 w 138"/>
                <a:gd name="T33" fmla="*/ 54 h 126"/>
                <a:gd name="T34" fmla="*/ 138 w 138"/>
                <a:gd name="T35" fmla="*/ 72 h 1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8" h="126">
                  <a:moveTo>
                    <a:pt x="138" y="72"/>
                  </a:moveTo>
                  <a:lnTo>
                    <a:pt x="120" y="126"/>
                  </a:lnTo>
                  <a:lnTo>
                    <a:pt x="72" y="90"/>
                  </a:lnTo>
                  <a:lnTo>
                    <a:pt x="48" y="72"/>
                  </a:lnTo>
                  <a:lnTo>
                    <a:pt x="18" y="54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24" y="24"/>
                  </a:lnTo>
                  <a:lnTo>
                    <a:pt x="48" y="12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84" y="6"/>
                  </a:lnTo>
                  <a:lnTo>
                    <a:pt x="96" y="6"/>
                  </a:lnTo>
                  <a:lnTo>
                    <a:pt x="126" y="6"/>
                  </a:lnTo>
                  <a:lnTo>
                    <a:pt x="138" y="12"/>
                  </a:lnTo>
                  <a:lnTo>
                    <a:pt x="138" y="30"/>
                  </a:lnTo>
                  <a:lnTo>
                    <a:pt x="132" y="54"/>
                  </a:lnTo>
                  <a:lnTo>
                    <a:pt x="138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2" name="Freeform 17"/>
            <p:cNvSpPr>
              <a:spLocks/>
            </p:cNvSpPr>
            <p:nvPr/>
          </p:nvSpPr>
          <p:spPr bwMode="auto">
            <a:xfrm>
              <a:off x="2648" y="2483"/>
              <a:ext cx="414" cy="570"/>
            </a:xfrm>
            <a:custGeom>
              <a:avLst/>
              <a:gdLst>
                <a:gd name="T0" fmla="*/ 228 w 414"/>
                <a:gd name="T1" fmla="*/ 0 h 570"/>
                <a:gd name="T2" fmla="*/ 282 w 414"/>
                <a:gd name="T3" fmla="*/ 30 h 570"/>
                <a:gd name="T4" fmla="*/ 312 w 414"/>
                <a:gd name="T5" fmla="*/ 54 h 570"/>
                <a:gd name="T6" fmla="*/ 336 w 414"/>
                <a:gd name="T7" fmla="*/ 66 h 570"/>
                <a:gd name="T8" fmla="*/ 384 w 414"/>
                <a:gd name="T9" fmla="*/ 102 h 570"/>
                <a:gd name="T10" fmla="*/ 414 w 414"/>
                <a:gd name="T11" fmla="*/ 102 h 570"/>
                <a:gd name="T12" fmla="*/ 384 w 414"/>
                <a:gd name="T13" fmla="*/ 138 h 570"/>
                <a:gd name="T14" fmla="*/ 330 w 414"/>
                <a:gd name="T15" fmla="*/ 216 h 570"/>
                <a:gd name="T16" fmla="*/ 252 w 414"/>
                <a:gd name="T17" fmla="*/ 264 h 570"/>
                <a:gd name="T18" fmla="*/ 240 w 414"/>
                <a:gd name="T19" fmla="*/ 324 h 570"/>
                <a:gd name="T20" fmla="*/ 270 w 414"/>
                <a:gd name="T21" fmla="*/ 366 h 570"/>
                <a:gd name="T22" fmla="*/ 276 w 414"/>
                <a:gd name="T23" fmla="*/ 378 h 570"/>
                <a:gd name="T24" fmla="*/ 306 w 414"/>
                <a:gd name="T25" fmla="*/ 378 h 570"/>
                <a:gd name="T26" fmla="*/ 336 w 414"/>
                <a:gd name="T27" fmla="*/ 360 h 570"/>
                <a:gd name="T28" fmla="*/ 348 w 414"/>
                <a:gd name="T29" fmla="*/ 372 h 570"/>
                <a:gd name="T30" fmla="*/ 348 w 414"/>
                <a:gd name="T31" fmla="*/ 378 h 570"/>
                <a:gd name="T32" fmla="*/ 354 w 414"/>
                <a:gd name="T33" fmla="*/ 390 h 570"/>
                <a:gd name="T34" fmla="*/ 342 w 414"/>
                <a:gd name="T35" fmla="*/ 444 h 570"/>
                <a:gd name="T36" fmla="*/ 330 w 414"/>
                <a:gd name="T37" fmla="*/ 474 h 570"/>
                <a:gd name="T38" fmla="*/ 276 w 414"/>
                <a:gd name="T39" fmla="*/ 456 h 570"/>
                <a:gd name="T40" fmla="*/ 264 w 414"/>
                <a:gd name="T41" fmla="*/ 414 h 570"/>
                <a:gd name="T42" fmla="*/ 216 w 414"/>
                <a:gd name="T43" fmla="*/ 402 h 570"/>
                <a:gd name="T44" fmla="*/ 192 w 414"/>
                <a:gd name="T45" fmla="*/ 426 h 570"/>
                <a:gd name="T46" fmla="*/ 138 w 414"/>
                <a:gd name="T47" fmla="*/ 444 h 570"/>
                <a:gd name="T48" fmla="*/ 138 w 414"/>
                <a:gd name="T49" fmla="*/ 486 h 570"/>
                <a:gd name="T50" fmla="*/ 162 w 414"/>
                <a:gd name="T51" fmla="*/ 498 h 570"/>
                <a:gd name="T52" fmla="*/ 174 w 414"/>
                <a:gd name="T53" fmla="*/ 540 h 570"/>
                <a:gd name="T54" fmla="*/ 144 w 414"/>
                <a:gd name="T55" fmla="*/ 552 h 570"/>
                <a:gd name="T56" fmla="*/ 90 w 414"/>
                <a:gd name="T57" fmla="*/ 558 h 570"/>
                <a:gd name="T58" fmla="*/ 42 w 414"/>
                <a:gd name="T59" fmla="*/ 564 h 570"/>
                <a:gd name="T60" fmla="*/ 66 w 414"/>
                <a:gd name="T61" fmla="*/ 480 h 570"/>
                <a:gd name="T62" fmla="*/ 90 w 414"/>
                <a:gd name="T63" fmla="*/ 456 h 570"/>
                <a:gd name="T64" fmla="*/ 114 w 414"/>
                <a:gd name="T65" fmla="*/ 450 h 570"/>
                <a:gd name="T66" fmla="*/ 120 w 414"/>
                <a:gd name="T67" fmla="*/ 396 h 570"/>
                <a:gd name="T68" fmla="*/ 102 w 414"/>
                <a:gd name="T69" fmla="*/ 390 h 570"/>
                <a:gd name="T70" fmla="*/ 84 w 414"/>
                <a:gd name="T71" fmla="*/ 414 h 570"/>
                <a:gd name="T72" fmla="*/ 66 w 414"/>
                <a:gd name="T73" fmla="*/ 432 h 570"/>
                <a:gd name="T74" fmla="*/ 54 w 414"/>
                <a:gd name="T75" fmla="*/ 420 h 570"/>
                <a:gd name="T76" fmla="*/ 66 w 414"/>
                <a:gd name="T77" fmla="*/ 378 h 570"/>
                <a:gd name="T78" fmla="*/ 54 w 414"/>
                <a:gd name="T79" fmla="*/ 372 h 570"/>
                <a:gd name="T80" fmla="*/ 36 w 414"/>
                <a:gd name="T81" fmla="*/ 390 h 570"/>
                <a:gd name="T82" fmla="*/ 48 w 414"/>
                <a:gd name="T83" fmla="*/ 354 h 570"/>
                <a:gd name="T84" fmla="*/ 54 w 414"/>
                <a:gd name="T85" fmla="*/ 336 h 570"/>
                <a:gd name="T86" fmla="*/ 42 w 414"/>
                <a:gd name="T87" fmla="*/ 330 h 570"/>
                <a:gd name="T88" fmla="*/ 24 w 414"/>
                <a:gd name="T89" fmla="*/ 324 h 570"/>
                <a:gd name="T90" fmla="*/ 0 w 414"/>
                <a:gd name="T91" fmla="*/ 312 h 570"/>
                <a:gd name="T92" fmla="*/ 0 w 414"/>
                <a:gd name="T93" fmla="*/ 294 h 570"/>
                <a:gd name="T94" fmla="*/ 24 w 414"/>
                <a:gd name="T95" fmla="*/ 240 h 570"/>
                <a:gd name="T96" fmla="*/ 42 w 414"/>
                <a:gd name="T97" fmla="*/ 210 h 570"/>
                <a:gd name="T98" fmla="*/ 36 w 414"/>
                <a:gd name="T99" fmla="*/ 198 h 570"/>
                <a:gd name="T100" fmla="*/ 60 w 414"/>
                <a:gd name="T101" fmla="*/ 168 h 570"/>
                <a:gd name="T102" fmla="*/ 102 w 414"/>
                <a:gd name="T103" fmla="*/ 132 h 570"/>
                <a:gd name="T104" fmla="*/ 162 w 414"/>
                <a:gd name="T105" fmla="*/ 132 h 570"/>
                <a:gd name="T106" fmla="*/ 174 w 414"/>
                <a:gd name="T107" fmla="*/ 132 h 570"/>
                <a:gd name="T108" fmla="*/ 216 w 414"/>
                <a:gd name="T109" fmla="*/ 108 h 570"/>
                <a:gd name="T110" fmla="*/ 192 w 414"/>
                <a:gd name="T111" fmla="*/ 18 h 57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14" h="570">
                  <a:moveTo>
                    <a:pt x="192" y="18"/>
                  </a:moveTo>
                  <a:lnTo>
                    <a:pt x="228" y="0"/>
                  </a:lnTo>
                  <a:lnTo>
                    <a:pt x="264" y="18"/>
                  </a:lnTo>
                  <a:lnTo>
                    <a:pt x="282" y="30"/>
                  </a:lnTo>
                  <a:lnTo>
                    <a:pt x="294" y="30"/>
                  </a:lnTo>
                  <a:lnTo>
                    <a:pt x="312" y="54"/>
                  </a:lnTo>
                  <a:lnTo>
                    <a:pt x="330" y="60"/>
                  </a:lnTo>
                  <a:lnTo>
                    <a:pt x="336" y="66"/>
                  </a:lnTo>
                  <a:lnTo>
                    <a:pt x="366" y="72"/>
                  </a:lnTo>
                  <a:lnTo>
                    <a:pt x="384" y="102"/>
                  </a:lnTo>
                  <a:lnTo>
                    <a:pt x="396" y="96"/>
                  </a:lnTo>
                  <a:lnTo>
                    <a:pt x="414" y="102"/>
                  </a:lnTo>
                  <a:lnTo>
                    <a:pt x="384" y="138"/>
                  </a:lnTo>
                  <a:lnTo>
                    <a:pt x="354" y="192"/>
                  </a:lnTo>
                  <a:lnTo>
                    <a:pt x="330" y="216"/>
                  </a:lnTo>
                  <a:lnTo>
                    <a:pt x="270" y="246"/>
                  </a:lnTo>
                  <a:lnTo>
                    <a:pt x="252" y="264"/>
                  </a:lnTo>
                  <a:lnTo>
                    <a:pt x="240" y="276"/>
                  </a:lnTo>
                  <a:lnTo>
                    <a:pt x="240" y="324"/>
                  </a:lnTo>
                  <a:lnTo>
                    <a:pt x="252" y="348"/>
                  </a:lnTo>
                  <a:lnTo>
                    <a:pt x="270" y="366"/>
                  </a:lnTo>
                  <a:lnTo>
                    <a:pt x="276" y="372"/>
                  </a:lnTo>
                  <a:lnTo>
                    <a:pt x="276" y="378"/>
                  </a:lnTo>
                  <a:lnTo>
                    <a:pt x="288" y="384"/>
                  </a:lnTo>
                  <a:lnTo>
                    <a:pt x="306" y="378"/>
                  </a:lnTo>
                  <a:lnTo>
                    <a:pt x="336" y="360"/>
                  </a:lnTo>
                  <a:lnTo>
                    <a:pt x="342" y="366"/>
                  </a:lnTo>
                  <a:lnTo>
                    <a:pt x="348" y="372"/>
                  </a:lnTo>
                  <a:lnTo>
                    <a:pt x="348" y="378"/>
                  </a:lnTo>
                  <a:lnTo>
                    <a:pt x="354" y="384"/>
                  </a:lnTo>
                  <a:lnTo>
                    <a:pt x="354" y="390"/>
                  </a:lnTo>
                  <a:lnTo>
                    <a:pt x="348" y="408"/>
                  </a:lnTo>
                  <a:lnTo>
                    <a:pt x="342" y="444"/>
                  </a:lnTo>
                  <a:lnTo>
                    <a:pt x="336" y="474"/>
                  </a:lnTo>
                  <a:lnTo>
                    <a:pt x="330" y="474"/>
                  </a:lnTo>
                  <a:lnTo>
                    <a:pt x="306" y="456"/>
                  </a:lnTo>
                  <a:lnTo>
                    <a:pt x="276" y="456"/>
                  </a:lnTo>
                  <a:lnTo>
                    <a:pt x="264" y="426"/>
                  </a:lnTo>
                  <a:lnTo>
                    <a:pt x="264" y="414"/>
                  </a:lnTo>
                  <a:lnTo>
                    <a:pt x="228" y="402"/>
                  </a:lnTo>
                  <a:lnTo>
                    <a:pt x="216" y="402"/>
                  </a:lnTo>
                  <a:lnTo>
                    <a:pt x="204" y="414"/>
                  </a:lnTo>
                  <a:lnTo>
                    <a:pt x="192" y="426"/>
                  </a:lnTo>
                  <a:lnTo>
                    <a:pt x="150" y="426"/>
                  </a:lnTo>
                  <a:lnTo>
                    <a:pt x="138" y="444"/>
                  </a:lnTo>
                  <a:lnTo>
                    <a:pt x="132" y="462"/>
                  </a:lnTo>
                  <a:lnTo>
                    <a:pt x="138" y="486"/>
                  </a:lnTo>
                  <a:lnTo>
                    <a:pt x="144" y="492"/>
                  </a:lnTo>
                  <a:lnTo>
                    <a:pt x="162" y="498"/>
                  </a:lnTo>
                  <a:lnTo>
                    <a:pt x="168" y="522"/>
                  </a:lnTo>
                  <a:lnTo>
                    <a:pt x="174" y="540"/>
                  </a:lnTo>
                  <a:lnTo>
                    <a:pt x="162" y="546"/>
                  </a:lnTo>
                  <a:lnTo>
                    <a:pt x="144" y="552"/>
                  </a:lnTo>
                  <a:lnTo>
                    <a:pt x="90" y="558"/>
                  </a:lnTo>
                  <a:lnTo>
                    <a:pt x="48" y="570"/>
                  </a:lnTo>
                  <a:lnTo>
                    <a:pt x="42" y="564"/>
                  </a:lnTo>
                  <a:lnTo>
                    <a:pt x="42" y="534"/>
                  </a:lnTo>
                  <a:lnTo>
                    <a:pt x="66" y="480"/>
                  </a:lnTo>
                  <a:lnTo>
                    <a:pt x="90" y="474"/>
                  </a:lnTo>
                  <a:lnTo>
                    <a:pt x="90" y="456"/>
                  </a:lnTo>
                  <a:lnTo>
                    <a:pt x="96" y="450"/>
                  </a:lnTo>
                  <a:lnTo>
                    <a:pt x="114" y="450"/>
                  </a:lnTo>
                  <a:lnTo>
                    <a:pt x="120" y="420"/>
                  </a:lnTo>
                  <a:lnTo>
                    <a:pt x="120" y="396"/>
                  </a:lnTo>
                  <a:lnTo>
                    <a:pt x="114" y="390"/>
                  </a:lnTo>
                  <a:lnTo>
                    <a:pt x="102" y="390"/>
                  </a:lnTo>
                  <a:lnTo>
                    <a:pt x="96" y="396"/>
                  </a:lnTo>
                  <a:lnTo>
                    <a:pt x="84" y="414"/>
                  </a:lnTo>
                  <a:lnTo>
                    <a:pt x="78" y="420"/>
                  </a:lnTo>
                  <a:lnTo>
                    <a:pt x="66" y="432"/>
                  </a:lnTo>
                  <a:lnTo>
                    <a:pt x="54" y="426"/>
                  </a:lnTo>
                  <a:lnTo>
                    <a:pt x="54" y="420"/>
                  </a:lnTo>
                  <a:lnTo>
                    <a:pt x="60" y="396"/>
                  </a:lnTo>
                  <a:lnTo>
                    <a:pt x="66" y="378"/>
                  </a:lnTo>
                  <a:lnTo>
                    <a:pt x="60" y="372"/>
                  </a:lnTo>
                  <a:lnTo>
                    <a:pt x="54" y="372"/>
                  </a:lnTo>
                  <a:lnTo>
                    <a:pt x="48" y="372"/>
                  </a:lnTo>
                  <a:lnTo>
                    <a:pt x="36" y="390"/>
                  </a:lnTo>
                  <a:lnTo>
                    <a:pt x="36" y="360"/>
                  </a:lnTo>
                  <a:lnTo>
                    <a:pt x="48" y="354"/>
                  </a:lnTo>
                  <a:lnTo>
                    <a:pt x="54" y="342"/>
                  </a:lnTo>
                  <a:lnTo>
                    <a:pt x="54" y="336"/>
                  </a:lnTo>
                  <a:lnTo>
                    <a:pt x="48" y="336"/>
                  </a:lnTo>
                  <a:lnTo>
                    <a:pt x="42" y="330"/>
                  </a:lnTo>
                  <a:lnTo>
                    <a:pt x="30" y="330"/>
                  </a:lnTo>
                  <a:lnTo>
                    <a:pt x="24" y="324"/>
                  </a:lnTo>
                  <a:lnTo>
                    <a:pt x="12" y="324"/>
                  </a:lnTo>
                  <a:lnTo>
                    <a:pt x="0" y="312"/>
                  </a:lnTo>
                  <a:lnTo>
                    <a:pt x="0" y="306"/>
                  </a:lnTo>
                  <a:lnTo>
                    <a:pt x="0" y="294"/>
                  </a:lnTo>
                  <a:lnTo>
                    <a:pt x="12" y="258"/>
                  </a:lnTo>
                  <a:lnTo>
                    <a:pt x="24" y="240"/>
                  </a:lnTo>
                  <a:lnTo>
                    <a:pt x="42" y="222"/>
                  </a:lnTo>
                  <a:lnTo>
                    <a:pt x="42" y="210"/>
                  </a:lnTo>
                  <a:lnTo>
                    <a:pt x="36" y="204"/>
                  </a:lnTo>
                  <a:lnTo>
                    <a:pt x="36" y="198"/>
                  </a:lnTo>
                  <a:lnTo>
                    <a:pt x="54" y="174"/>
                  </a:lnTo>
                  <a:lnTo>
                    <a:pt x="60" y="168"/>
                  </a:lnTo>
                  <a:lnTo>
                    <a:pt x="90" y="138"/>
                  </a:lnTo>
                  <a:lnTo>
                    <a:pt x="102" y="132"/>
                  </a:lnTo>
                  <a:lnTo>
                    <a:pt x="144" y="120"/>
                  </a:lnTo>
                  <a:lnTo>
                    <a:pt x="162" y="132"/>
                  </a:lnTo>
                  <a:lnTo>
                    <a:pt x="168" y="132"/>
                  </a:lnTo>
                  <a:lnTo>
                    <a:pt x="174" y="132"/>
                  </a:lnTo>
                  <a:lnTo>
                    <a:pt x="210" y="114"/>
                  </a:lnTo>
                  <a:lnTo>
                    <a:pt x="216" y="108"/>
                  </a:lnTo>
                  <a:lnTo>
                    <a:pt x="216" y="48"/>
                  </a:lnTo>
                  <a:lnTo>
                    <a:pt x="192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3" name="Freeform 18"/>
            <p:cNvSpPr>
              <a:spLocks/>
            </p:cNvSpPr>
            <p:nvPr/>
          </p:nvSpPr>
          <p:spPr bwMode="auto">
            <a:xfrm>
              <a:off x="2690" y="1841"/>
              <a:ext cx="474" cy="744"/>
            </a:xfrm>
            <a:custGeom>
              <a:avLst/>
              <a:gdLst>
                <a:gd name="T0" fmla="*/ 102 w 474"/>
                <a:gd name="T1" fmla="*/ 120 h 744"/>
                <a:gd name="T2" fmla="*/ 132 w 474"/>
                <a:gd name="T3" fmla="*/ 66 h 744"/>
                <a:gd name="T4" fmla="*/ 150 w 474"/>
                <a:gd name="T5" fmla="*/ 24 h 744"/>
                <a:gd name="T6" fmla="*/ 186 w 474"/>
                <a:gd name="T7" fmla="*/ 12 h 744"/>
                <a:gd name="T8" fmla="*/ 246 w 474"/>
                <a:gd name="T9" fmla="*/ 0 h 744"/>
                <a:gd name="T10" fmla="*/ 294 w 474"/>
                <a:gd name="T11" fmla="*/ 12 h 744"/>
                <a:gd name="T12" fmla="*/ 312 w 474"/>
                <a:gd name="T13" fmla="*/ 42 h 744"/>
                <a:gd name="T14" fmla="*/ 354 w 474"/>
                <a:gd name="T15" fmla="*/ 66 h 744"/>
                <a:gd name="T16" fmla="*/ 366 w 474"/>
                <a:gd name="T17" fmla="*/ 90 h 744"/>
                <a:gd name="T18" fmla="*/ 396 w 474"/>
                <a:gd name="T19" fmla="*/ 138 h 744"/>
                <a:gd name="T20" fmla="*/ 408 w 474"/>
                <a:gd name="T21" fmla="*/ 180 h 744"/>
                <a:gd name="T22" fmla="*/ 438 w 474"/>
                <a:gd name="T23" fmla="*/ 222 h 744"/>
                <a:gd name="T24" fmla="*/ 474 w 474"/>
                <a:gd name="T25" fmla="*/ 282 h 744"/>
                <a:gd name="T26" fmla="*/ 456 w 474"/>
                <a:gd name="T27" fmla="*/ 294 h 744"/>
                <a:gd name="T28" fmla="*/ 420 w 474"/>
                <a:gd name="T29" fmla="*/ 306 h 744"/>
                <a:gd name="T30" fmla="*/ 396 w 474"/>
                <a:gd name="T31" fmla="*/ 342 h 744"/>
                <a:gd name="T32" fmla="*/ 366 w 474"/>
                <a:gd name="T33" fmla="*/ 366 h 744"/>
                <a:gd name="T34" fmla="*/ 378 w 474"/>
                <a:gd name="T35" fmla="*/ 378 h 744"/>
                <a:gd name="T36" fmla="*/ 396 w 474"/>
                <a:gd name="T37" fmla="*/ 414 h 744"/>
                <a:gd name="T38" fmla="*/ 396 w 474"/>
                <a:gd name="T39" fmla="*/ 432 h 744"/>
                <a:gd name="T40" fmla="*/ 324 w 474"/>
                <a:gd name="T41" fmla="*/ 486 h 744"/>
                <a:gd name="T42" fmla="*/ 336 w 474"/>
                <a:gd name="T43" fmla="*/ 510 h 744"/>
                <a:gd name="T44" fmla="*/ 348 w 474"/>
                <a:gd name="T45" fmla="*/ 522 h 744"/>
                <a:gd name="T46" fmla="*/ 372 w 474"/>
                <a:gd name="T47" fmla="*/ 540 h 744"/>
                <a:gd name="T48" fmla="*/ 378 w 474"/>
                <a:gd name="T49" fmla="*/ 594 h 744"/>
                <a:gd name="T50" fmla="*/ 408 w 474"/>
                <a:gd name="T51" fmla="*/ 612 h 744"/>
                <a:gd name="T52" fmla="*/ 414 w 474"/>
                <a:gd name="T53" fmla="*/ 612 h 744"/>
                <a:gd name="T54" fmla="*/ 450 w 474"/>
                <a:gd name="T55" fmla="*/ 630 h 744"/>
                <a:gd name="T56" fmla="*/ 432 w 474"/>
                <a:gd name="T57" fmla="*/ 642 h 744"/>
                <a:gd name="T58" fmla="*/ 378 w 474"/>
                <a:gd name="T59" fmla="*/ 648 h 744"/>
                <a:gd name="T60" fmla="*/ 372 w 474"/>
                <a:gd name="T61" fmla="*/ 732 h 744"/>
                <a:gd name="T62" fmla="*/ 372 w 474"/>
                <a:gd name="T63" fmla="*/ 744 h 744"/>
                <a:gd name="T64" fmla="*/ 342 w 474"/>
                <a:gd name="T65" fmla="*/ 744 h 744"/>
                <a:gd name="T66" fmla="*/ 318 w 474"/>
                <a:gd name="T67" fmla="*/ 714 h 744"/>
                <a:gd name="T68" fmla="*/ 294 w 474"/>
                <a:gd name="T69" fmla="*/ 714 h 744"/>
                <a:gd name="T70" fmla="*/ 288 w 474"/>
                <a:gd name="T71" fmla="*/ 702 h 744"/>
                <a:gd name="T72" fmla="*/ 246 w 474"/>
                <a:gd name="T73" fmla="*/ 672 h 744"/>
                <a:gd name="T74" fmla="*/ 216 w 474"/>
                <a:gd name="T75" fmla="*/ 660 h 744"/>
                <a:gd name="T76" fmla="*/ 150 w 474"/>
                <a:gd name="T77" fmla="*/ 660 h 744"/>
                <a:gd name="T78" fmla="*/ 120 w 474"/>
                <a:gd name="T79" fmla="*/ 714 h 744"/>
                <a:gd name="T80" fmla="*/ 90 w 474"/>
                <a:gd name="T81" fmla="*/ 708 h 744"/>
                <a:gd name="T82" fmla="*/ 60 w 474"/>
                <a:gd name="T83" fmla="*/ 660 h 744"/>
                <a:gd name="T84" fmla="*/ 42 w 474"/>
                <a:gd name="T85" fmla="*/ 636 h 744"/>
                <a:gd name="T86" fmla="*/ 42 w 474"/>
                <a:gd name="T87" fmla="*/ 612 h 744"/>
                <a:gd name="T88" fmla="*/ 60 w 474"/>
                <a:gd name="T89" fmla="*/ 582 h 744"/>
                <a:gd name="T90" fmla="*/ 54 w 474"/>
                <a:gd name="T91" fmla="*/ 540 h 744"/>
                <a:gd name="T92" fmla="*/ 66 w 474"/>
                <a:gd name="T93" fmla="*/ 504 h 744"/>
                <a:gd name="T94" fmla="*/ 42 w 474"/>
                <a:gd name="T95" fmla="*/ 462 h 744"/>
                <a:gd name="T96" fmla="*/ 24 w 474"/>
                <a:gd name="T97" fmla="*/ 438 h 744"/>
                <a:gd name="T98" fmla="*/ 12 w 474"/>
                <a:gd name="T99" fmla="*/ 354 h 744"/>
                <a:gd name="T100" fmla="*/ 6 w 474"/>
                <a:gd name="T101" fmla="*/ 252 h 744"/>
                <a:gd name="T102" fmla="*/ 54 w 474"/>
                <a:gd name="T103" fmla="*/ 192 h 744"/>
                <a:gd name="T104" fmla="*/ 90 w 474"/>
                <a:gd name="T105" fmla="*/ 126 h 74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74" h="744">
                  <a:moveTo>
                    <a:pt x="90" y="126"/>
                  </a:moveTo>
                  <a:lnTo>
                    <a:pt x="102" y="120"/>
                  </a:lnTo>
                  <a:lnTo>
                    <a:pt x="120" y="90"/>
                  </a:lnTo>
                  <a:lnTo>
                    <a:pt x="132" y="66"/>
                  </a:lnTo>
                  <a:lnTo>
                    <a:pt x="138" y="36"/>
                  </a:lnTo>
                  <a:lnTo>
                    <a:pt x="150" y="24"/>
                  </a:lnTo>
                  <a:lnTo>
                    <a:pt x="168" y="24"/>
                  </a:lnTo>
                  <a:lnTo>
                    <a:pt x="186" y="12"/>
                  </a:lnTo>
                  <a:lnTo>
                    <a:pt x="228" y="6"/>
                  </a:lnTo>
                  <a:lnTo>
                    <a:pt x="246" y="0"/>
                  </a:lnTo>
                  <a:lnTo>
                    <a:pt x="264" y="6"/>
                  </a:lnTo>
                  <a:lnTo>
                    <a:pt x="294" y="12"/>
                  </a:lnTo>
                  <a:lnTo>
                    <a:pt x="306" y="30"/>
                  </a:lnTo>
                  <a:lnTo>
                    <a:pt x="312" y="42"/>
                  </a:lnTo>
                  <a:lnTo>
                    <a:pt x="324" y="54"/>
                  </a:lnTo>
                  <a:lnTo>
                    <a:pt x="354" y="66"/>
                  </a:lnTo>
                  <a:lnTo>
                    <a:pt x="360" y="78"/>
                  </a:lnTo>
                  <a:lnTo>
                    <a:pt x="366" y="90"/>
                  </a:lnTo>
                  <a:lnTo>
                    <a:pt x="378" y="108"/>
                  </a:lnTo>
                  <a:lnTo>
                    <a:pt x="396" y="138"/>
                  </a:lnTo>
                  <a:lnTo>
                    <a:pt x="402" y="162"/>
                  </a:lnTo>
                  <a:lnTo>
                    <a:pt x="408" y="180"/>
                  </a:lnTo>
                  <a:lnTo>
                    <a:pt x="426" y="204"/>
                  </a:lnTo>
                  <a:lnTo>
                    <a:pt x="438" y="222"/>
                  </a:lnTo>
                  <a:lnTo>
                    <a:pt x="462" y="246"/>
                  </a:lnTo>
                  <a:lnTo>
                    <a:pt x="474" y="282"/>
                  </a:lnTo>
                  <a:lnTo>
                    <a:pt x="462" y="288"/>
                  </a:lnTo>
                  <a:lnTo>
                    <a:pt x="456" y="294"/>
                  </a:lnTo>
                  <a:lnTo>
                    <a:pt x="438" y="294"/>
                  </a:lnTo>
                  <a:lnTo>
                    <a:pt x="420" y="306"/>
                  </a:lnTo>
                  <a:lnTo>
                    <a:pt x="414" y="318"/>
                  </a:lnTo>
                  <a:lnTo>
                    <a:pt x="396" y="342"/>
                  </a:lnTo>
                  <a:lnTo>
                    <a:pt x="390" y="342"/>
                  </a:lnTo>
                  <a:lnTo>
                    <a:pt x="366" y="366"/>
                  </a:lnTo>
                  <a:lnTo>
                    <a:pt x="372" y="372"/>
                  </a:lnTo>
                  <a:lnTo>
                    <a:pt x="378" y="378"/>
                  </a:lnTo>
                  <a:lnTo>
                    <a:pt x="396" y="384"/>
                  </a:lnTo>
                  <a:lnTo>
                    <a:pt x="396" y="414"/>
                  </a:lnTo>
                  <a:lnTo>
                    <a:pt x="396" y="426"/>
                  </a:lnTo>
                  <a:lnTo>
                    <a:pt x="396" y="432"/>
                  </a:lnTo>
                  <a:lnTo>
                    <a:pt x="330" y="474"/>
                  </a:lnTo>
                  <a:lnTo>
                    <a:pt x="324" y="486"/>
                  </a:lnTo>
                  <a:lnTo>
                    <a:pt x="330" y="498"/>
                  </a:lnTo>
                  <a:lnTo>
                    <a:pt x="336" y="510"/>
                  </a:lnTo>
                  <a:lnTo>
                    <a:pt x="342" y="516"/>
                  </a:lnTo>
                  <a:lnTo>
                    <a:pt x="348" y="522"/>
                  </a:lnTo>
                  <a:lnTo>
                    <a:pt x="372" y="528"/>
                  </a:lnTo>
                  <a:lnTo>
                    <a:pt x="372" y="540"/>
                  </a:lnTo>
                  <a:lnTo>
                    <a:pt x="372" y="570"/>
                  </a:lnTo>
                  <a:lnTo>
                    <a:pt x="378" y="594"/>
                  </a:lnTo>
                  <a:lnTo>
                    <a:pt x="390" y="600"/>
                  </a:lnTo>
                  <a:lnTo>
                    <a:pt x="408" y="612"/>
                  </a:lnTo>
                  <a:lnTo>
                    <a:pt x="414" y="612"/>
                  </a:lnTo>
                  <a:lnTo>
                    <a:pt x="450" y="624"/>
                  </a:lnTo>
                  <a:lnTo>
                    <a:pt x="450" y="630"/>
                  </a:lnTo>
                  <a:lnTo>
                    <a:pt x="450" y="636"/>
                  </a:lnTo>
                  <a:lnTo>
                    <a:pt x="432" y="642"/>
                  </a:lnTo>
                  <a:lnTo>
                    <a:pt x="384" y="642"/>
                  </a:lnTo>
                  <a:lnTo>
                    <a:pt x="378" y="648"/>
                  </a:lnTo>
                  <a:lnTo>
                    <a:pt x="378" y="666"/>
                  </a:lnTo>
                  <a:lnTo>
                    <a:pt x="372" y="732"/>
                  </a:lnTo>
                  <a:lnTo>
                    <a:pt x="372" y="738"/>
                  </a:lnTo>
                  <a:lnTo>
                    <a:pt x="372" y="744"/>
                  </a:lnTo>
                  <a:lnTo>
                    <a:pt x="360" y="738"/>
                  </a:lnTo>
                  <a:lnTo>
                    <a:pt x="342" y="744"/>
                  </a:lnTo>
                  <a:lnTo>
                    <a:pt x="324" y="720"/>
                  </a:lnTo>
                  <a:lnTo>
                    <a:pt x="318" y="714"/>
                  </a:lnTo>
                  <a:lnTo>
                    <a:pt x="312" y="708"/>
                  </a:lnTo>
                  <a:lnTo>
                    <a:pt x="294" y="714"/>
                  </a:lnTo>
                  <a:lnTo>
                    <a:pt x="288" y="702"/>
                  </a:lnTo>
                  <a:lnTo>
                    <a:pt x="264" y="690"/>
                  </a:lnTo>
                  <a:lnTo>
                    <a:pt x="246" y="672"/>
                  </a:lnTo>
                  <a:lnTo>
                    <a:pt x="240" y="672"/>
                  </a:lnTo>
                  <a:lnTo>
                    <a:pt x="216" y="660"/>
                  </a:lnTo>
                  <a:lnTo>
                    <a:pt x="180" y="648"/>
                  </a:lnTo>
                  <a:lnTo>
                    <a:pt x="150" y="660"/>
                  </a:lnTo>
                  <a:lnTo>
                    <a:pt x="138" y="666"/>
                  </a:lnTo>
                  <a:lnTo>
                    <a:pt x="120" y="714"/>
                  </a:lnTo>
                  <a:lnTo>
                    <a:pt x="108" y="714"/>
                  </a:lnTo>
                  <a:lnTo>
                    <a:pt x="90" y="708"/>
                  </a:lnTo>
                  <a:lnTo>
                    <a:pt x="72" y="690"/>
                  </a:lnTo>
                  <a:lnTo>
                    <a:pt x="60" y="660"/>
                  </a:lnTo>
                  <a:lnTo>
                    <a:pt x="48" y="648"/>
                  </a:lnTo>
                  <a:lnTo>
                    <a:pt x="42" y="636"/>
                  </a:lnTo>
                  <a:lnTo>
                    <a:pt x="42" y="624"/>
                  </a:lnTo>
                  <a:lnTo>
                    <a:pt x="42" y="612"/>
                  </a:lnTo>
                  <a:lnTo>
                    <a:pt x="42" y="606"/>
                  </a:lnTo>
                  <a:lnTo>
                    <a:pt x="60" y="582"/>
                  </a:lnTo>
                  <a:lnTo>
                    <a:pt x="60" y="576"/>
                  </a:lnTo>
                  <a:lnTo>
                    <a:pt x="54" y="540"/>
                  </a:lnTo>
                  <a:lnTo>
                    <a:pt x="60" y="528"/>
                  </a:lnTo>
                  <a:lnTo>
                    <a:pt x="66" y="504"/>
                  </a:lnTo>
                  <a:lnTo>
                    <a:pt x="54" y="480"/>
                  </a:lnTo>
                  <a:lnTo>
                    <a:pt x="42" y="462"/>
                  </a:lnTo>
                  <a:lnTo>
                    <a:pt x="36" y="456"/>
                  </a:lnTo>
                  <a:lnTo>
                    <a:pt x="24" y="438"/>
                  </a:lnTo>
                  <a:lnTo>
                    <a:pt x="24" y="420"/>
                  </a:lnTo>
                  <a:lnTo>
                    <a:pt x="12" y="354"/>
                  </a:lnTo>
                  <a:lnTo>
                    <a:pt x="0" y="270"/>
                  </a:lnTo>
                  <a:lnTo>
                    <a:pt x="6" y="252"/>
                  </a:lnTo>
                  <a:lnTo>
                    <a:pt x="24" y="240"/>
                  </a:lnTo>
                  <a:lnTo>
                    <a:pt x="54" y="192"/>
                  </a:lnTo>
                  <a:lnTo>
                    <a:pt x="90" y="138"/>
                  </a:lnTo>
                  <a:lnTo>
                    <a:pt x="90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4" name="Freeform 19"/>
            <p:cNvSpPr>
              <a:spLocks/>
            </p:cNvSpPr>
            <p:nvPr/>
          </p:nvSpPr>
          <p:spPr bwMode="auto">
            <a:xfrm>
              <a:off x="2696" y="3167"/>
              <a:ext cx="462" cy="342"/>
            </a:xfrm>
            <a:custGeom>
              <a:avLst/>
              <a:gdLst>
                <a:gd name="T0" fmla="*/ 48 w 462"/>
                <a:gd name="T1" fmla="*/ 198 h 342"/>
                <a:gd name="T2" fmla="*/ 54 w 462"/>
                <a:gd name="T3" fmla="*/ 198 h 342"/>
                <a:gd name="T4" fmla="*/ 126 w 462"/>
                <a:gd name="T5" fmla="*/ 168 h 342"/>
                <a:gd name="T6" fmla="*/ 144 w 462"/>
                <a:gd name="T7" fmla="*/ 126 h 342"/>
                <a:gd name="T8" fmla="*/ 120 w 462"/>
                <a:gd name="T9" fmla="*/ 120 h 342"/>
                <a:gd name="T10" fmla="*/ 108 w 462"/>
                <a:gd name="T11" fmla="*/ 96 h 342"/>
                <a:gd name="T12" fmla="*/ 120 w 462"/>
                <a:gd name="T13" fmla="*/ 78 h 342"/>
                <a:gd name="T14" fmla="*/ 96 w 462"/>
                <a:gd name="T15" fmla="*/ 60 h 342"/>
                <a:gd name="T16" fmla="*/ 78 w 462"/>
                <a:gd name="T17" fmla="*/ 54 h 342"/>
                <a:gd name="T18" fmla="*/ 90 w 462"/>
                <a:gd name="T19" fmla="*/ 36 h 342"/>
                <a:gd name="T20" fmla="*/ 108 w 462"/>
                <a:gd name="T21" fmla="*/ 42 h 342"/>
                <a:gd name="T22" fmla="*/ 138 w 462"/>
                <a:gd name="T23" fmla="*/ 18 h 342"/>
                <a:gd name="T24" fmla="*/ 162 w 462"/>
                <a:gd name="T25" fmla="*/ 12 h 342"/>
                <a:gd name="T26" fmla="*/ 174 w 462"/>
                <a:gd name="T27" fmla="*/ 6 h 342"/>
                <a:gd name="T28" fmla="*/ 198 w 462"/>
                <a:gd name="T29" fmla="*/ 6 h 342"/>
                <a:gd name="T30" fmla="*/ 234 w 462"/>
                <a:gd name="T31" fmla="*/ 18 h 342"/>
                <a:gd name="T32" fmla="*/ 252 w 462"/>
                <a:gd name="T33" fmla="*/ 36 h 342"/>
                <a:gd name="T34" fmla="*/ 282 w 462"/>
                <a:gd name="T35" fmla="*/ 48 h 342"/>
                <a:gd name="T36" fmla="*/ 288 w 462"/>
                <a:gd name="T37" fmla="*/ 54 h 342"/>
                <a:gd name="T38" fmla="*/ 306 w 462"/>
                <a:gd name="T39" fmla="*/ 42 h 342"/>
                <a:gd name="T40" fmla="*/ 360 w 462"/>
                <a:gd name="T41" fmla="*/ 60 h 342"/>
                <a:gd name="T42" fmla="*/ 390 w 462"/>
                <a:gd name="T43" fmla="*/ 42 h 342"/>
                <a:gd name="T44" fmla="*/ 438 w 462"/>
                <a:gd name="T45" fmla="*/ 36 h 342"/>
                <a:gd name="T46" fmla="*/ 462 w 462"/>
                <a:gd name="T47" fmla="*/ 54 h 342"/>
                <a:gd name="T48" fmla="*/ 444 w 462"/>
                <a:gd name="T49" fmla="*/ 114 h 342"/>
                <a:gd name="T50" fmla="*/ 432 w 462"/>
                <a:gd name="T51" fmla="*/ 162 h 342"/>
                <a:gd name="T52" fmla="*/ 414 w 462"/>
                <a:gd name="T53" fmla="*/ 210 h 342"/>
                <a:gd name="T54" fmla="*/ 390 w 462"/>
                <a:gd name="T55" fmla="*/ 240 h 342"/>
                <a:gd name="T56" fmla="*/ 396 w 462"/>
                <a:gd name="T57" fmla="*/ 270 h 342"/>
                <a:gd name="T58" fmla="*/ 372 w 462"/>
                <a:gd name="T59" fmla="*/ 270 h 342"/>
                <a:gd name="T60" fmla="*/ 294 w 462"/>
                <a:gd name="T61" fmla="*/ 258 h 342"/>
                <a:gd name="T62" fmla="*/ 264 w 462"/>
                <a:gd name="T63" fmla="*/ 264 h 342"/>
                <a:gd name="T64" fmla="*/ 222 w 462"/>
                <a:gd name="T65" fmla="*/ 252 h 342"/>
                <a:gd name="T66" fmla="*/ 216 w 462"/>
                <a:gd name="T67" fmla="*/ 264 h 342"/>
                <a:gd name="T68" fmla="*/ 228 w 462"/>
                <a:gd name="T69" fmla="*/ 282 h 342"/>
                <a:gd name="T70" fmla="*/ 210 w 462"/>
                <a:gd name="T71" fmla="*/ 306 h 342"/>
                <a:gd name="T72" fmla="*/ 198 w 462"/>
                <a:gd name="T73" fmla="*/ 312 h 342"/>
                <a:gd name="T74" fmla="*/ 192 w 462"/>
                <a:gd name="T75" fmla="*/ 342 h 342"/>
                <a:gd name="T76" fmla="*/ 126 w 462"/>
                <a:gd name="T77" fmla="*/ 336 h 342"/>
                <a:gd name="T78" fmla="*/ 90 w 462"/>
                <a:gd name="T79" fmla="*/ 318 h 342"/>
                <a:gd name="T80" fmla="*/ 18 w 462"/>
                <a:gd name="T81" fmla="*/ 288 h 342"/>
                <a:gd name="T82" fmla="*/ 18 w 462"/>
                <a:gd name="T83" fmla="*/ 198 h 3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62" h="342">
                  <a:moveTo>
                    <a:pt x="18" y="198"/>
                  </a:moveTo>
                  <a:lnTo>
                    <a:pt x="48" y="198"/>
                  </a:lnTo>
                  <a:lnTo>
                    <a:pt x="54" y="198"/>
                  </a:lnTo>
                  <a:lnTo>
                    <a:pt x="114" y="168"/>
                  </a:lnTo>
                  <a:lnTo>
                    <a:pt x="126" y="168"/>
                  </a:lnTo>
                  <a:lnTo>
                    <a:pt x="144" y="138"/>
                  </a:lnTo>
                  <a:lnTo>
                    <a:pt x="144" y="126"/>
                  </a:lnTo>
                  <a:lnTo>
                    <a:pt x="144" y="120"/>
                  </a:lnTo>
                  <a:lnTo>
                    <a:pt x="120" y="120"/>
                  </a:lnTo>
                  <a:lnTo>
                    <a:pt x="108" y="114"/>
                  </a:lnTo>
                  <a:lnTo>
                    <a:pt x="108" y="96"/>
                  </a:lnTo>
                  <a:lnTo>
                    <a:pt x="120" y="84"/>
                  </a:lnTo>
                  <a:lnTo>
                    <a:pt x="120" y="78"/>
                  </a:lnTo>
                  <a:lnTo>
                    <a:pt x="114" y="66"/>
                  </a:lnTo>
                  <a:lnTo>
                    <a:pt x="96" y="60"/>
                  </a:lnTo>
                  <a:lnTo>
                    <a:pt x="84" y="54"/>
                  </a:lnTo>
                  <a:lnTo>
                    <a:pt x="78" y="54"/>
                  </a:lnTo>
                  <a:lnTo>
                    <a:pt x="78" y="42"/>
                  </a:lnTo>
                  <a:lnTo>
                    <a:pt x="90" y="36"/>
                  </a:lnTo>
                  <a:lnTo>
                    <a:pt x="108" y="42"/>
                  </a:lnTo>
                  <a:lnTo>
                    <a:pt x="126" y="42"/>
                  </a:lnTo>
                  <a:lnTo>
                    <a:pt x="138" y="18"/>
                  </a:lnTo>
                  <a:lnTo>
                    <a:pt x="162" y="18"/>
                  </a:lnTo>
                  <a:lnTo>
                    <a:pt x="162" y="12"/>
                  </a:lnTo>
                  <a:lnTo>
                    <a:pt x="168" y="12"/>
                  </a:lnTo>
                  <a:lnTo>
                    <a:pt x="174" y="6"/>
                  </a:lnTo>
                  <a:lnTo>
                    <a:pt x="192" y="0"/>
                  </a:lnTo>
                  <a:lnTo>
                    <a:pt x="198" y="6"/>
                  </a:lnTo>
                  <a:lnTo>
                    <a:pt x="210" y="6"/>
                  </a:lnTo>
                  <a:lnTo>
                    <a:pt x="234" y="18"/>
                  </a:lnTo>
                  <a:lnTo>
                    <a:pt x="246" y="30"/>
                  </a:lnTo>
                  <a:lnTo>
                    <a:pt x="252" y="36"/>
                  </a:lnTo>
                  <a:lnTo>
                    <a:pt x="264" y="36"/>
                  </a:lnTo>
                  <a:lnTo>
                    <a:pt x="282" y="48"/>
                  </a:lnTo>
                  <a:lnTo>
                    <a:pt x="288" y="54"/>
                  </a:lnTo>
                  <a:lnTo>
                    <a:pt x="294" y="54"/>
                  </a:lnTo>
                  <a:lnTo>
                    <a:pt x="306" y="42"/>
                  </a:lnTo>
                  <a:lnTo>
                    <a:pt x="342" y="48"/>
                  </a:lnTo>
                  <a:lnTo>
                    <a:pt x="360" y="60"/>
                  </a:lnTo>
                  <a:lnTo>
                    <a:pt x="378" y="48"/>
                  </a:lnTo>
                  <a:lnTo>
                    <a:pt x="390" y="42"/>
                  </a:lnTo>
                  <a:lnTo>
                    <a:pt x="408" y="54"/>
                  </a:lnTo>
                  <a:lnTo>
                    <a:pt x="438" y="36"/>
                  </a:lnTo>
                  <a:lnTo>
                    <a:pt x="462" y="42"/>
                  </a:lnTo>
                  <a:lnTo>
                    <a:pt x="462" y="54"/>
                  </a:lnTo>
                  <a:lnTo>
                    <a:pt x="456" y="90"/>
                  </a:lnTo>
                  <a:lnTo>
                    <a:pt x="444" y="114"/>
                  </a:lnTo>
                  <a:lnTo>
                    <a:pt x="438" y="126"/>
                  </a:lnTo>
                  <a:lnTo>
                    <a:pt x="432" y="162"/>
                  </a:lnTo>
                  <a:lnTo>
                    <a:pt x="420" y="198"/>
                  </a:lnTo>
                  <a:lnTo>
                    <a:pt x="414" y="210"/>
                  </a:lnTo>
                  <a:lnTo>
                    <a:pt x="390" y="228"/>
                  </a:lnTo>
                  <a:lnTo>
                    <a:pt x="390" y="240"/>
                  </a:lnTo>
                  <a:lnTo>
                    <a:pt x="396" y="270"/>
                  </a:lnTo>
                  <a:lnTo>
                    <a:pt x="396" y="276"/>
                  </a:lnTo>
                  <a:lnTo>
                    <a:pt x="372" y="270"/>
                  </a:lnTo>
                  <a:lnTo>
                    <a:pt x="348" y="258"/>
                  </a:lnTo>
                  <a:lnTo>
                    <a:pt x="294" y="258"/>
                  </a:lnTo>
                  <a:lnTo>
                    <a:pt x="288" y="264"/>
                  </a:lnTo>
                  <a:lnTo>
                    <a:pt x="264" y="264"/>
                  </a:lnTo>
                  <a:lnTo>
                    <a:pt x="258" y="252"/>
                  </a:lnTo>
                  <a:lnTo>
                    <a:pt x="222" y="252"/>
                  </a:lnTo>
                  <a:lnTo>
                    <a:pt x="216" y="264"/>
                  </a:lnTo>
                  <a:lnTo>
                    <a:pt x="216" y="276"/>
                  </a:lnTo>
                  <a:lnTo>
                    <a:pt x="228" y="282"/>
                  </a:lnTo>
                  <a:lnTo>
                    <a:pt x="222" y="294"/>
                  </a:lnTo>
                  <a:lnTo>
                    <a:pt x="210" y="306"/>
                  </a:lnTo>
                  <a:lnTo>
                    <a:pt x="204" y="312"/>
                  </a:lnTo>
                  <a:lnTo>
                    <a:pt x="198" y="312"/>
                  </a:lnTo>
                  <a:lnTo>
                    <a:pt x="192" y="318"/>
                  </a:lnTo>
                  <a:lnTo>
                    <a:pt x="192" y="342"/>
                  </a:lnTo>
                  <a:lnTo>
                    <a:pt x="174" y="342"/>
                  </a:lnTo>
                  <a:lnTo>
                    <a:pt x="126" y="336"/>
                  </a:lnTo>
                  <a:lnTo>
                    <a:pt x="114" y="336"/>
                  </a:lnTo>
                  <a:lnTo>
                    <a:pt x="90" y="318"/>
                  </a:lnTo>
                  <a:lnTo>
                    <a:pt x="30" y="294"/>
                  </a:lnTo>
                  <a:lnTo>
                    <a:pt x="18" y="288"/>
                  </a:lnTo>
                  <a:lnTo>
                    <a:pt x="0" y="252"/>
                  </a:lnTo>
                  <a:lnTo>
                    <a:pt x="18" y="1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5" name="Freeform 20"/>
            <p:cNvSpPr>
              <a:spLocks/>
            </p:cNvSpPr>
            <p:nvPr/>
          </p:nvSpPr>
          <p:spPr bwMode="auto">
            <a:xfrm>
              <a:off x="2780" y="2885"/>
              <a:ext cx="150" cy="96"/>
            </a:xfrm>
            <a:custGeom>
              <a:avLst/>
              <a:gdLst>
                <a:gd name="T0" fmla="*/ 150 w 150"/>
                <a:gd name="T1" fmla="*/ 54 h 96"/>
                <a:gd name="T2" fmla="*/ 132 w 150"/>
                <a:gd name="T3" fmla="*/ 72 h 96"/>
                <a:gd name="T4" fmla="*/ 114 w 150"/>
                <a:gd name="T5" fmla="*/ 84 h 96"/>
                <a:gd name="T6" fmla="*/ 114 w 150"/>
                <a:gd name="T7" fmla="*/ 90 h 96"/>
                <a:gd name="T8" fmla="*/ 108 w 150"/>
                <a:gd name="T9" fmla="*/ 96 h 96"/>
                <a:gd name="T10" fmla="*/ 96 w 150"/>
                <a:gd name="T11" fmla="*/ 96 h 96"/>
                <a:gd name="T12" fmla="*/ 90 w 150"/>
                <a:gd name="T13" fmla="*/ 90 h 96"/>
                <a:gd name="T14" fmla="*/ 42 w 150"/>
                <a:gd name="T15" fmla="*/ 90 h 96"/>
                <a:gd name="T16" fmla="*/ 30 w 150"/>
                <a:gd name="T17" fmla="*/ 96 h 96"/>
                <a:gd name="T18" fmla="*/ 12 w 150"/>
                <a:gd name="T19" fmla="*/ 90 h 96"/>
                <a:gd name="T20" fmla="*/ 6 w 150"/>
                <a:gd name="T21" fmla="*/ 84 h 96"/>
                <a:gd name="T22" fmla="*/ 0 w 150"/>
                <a:gd name="T23" fmla="*/ 60 h 96"/>
                <a:gd name="T24" fmla="*/ 6 w 150"/>
                <a:gd name="T25" fmla="*/ 42 h 96"/>
                <a:gd name="T26" fmla="*/ 18 w 150"/>
                <a:gd name="T27" fmla="*/ 24 h 96"/>
                <a:gd name="T28" fmla="*/ 60 w 150"/>
                <a:gd name="T29" fmla="*/ 24 h 96"/>
                <a:gd name="T30" fmla="*/ 72 w 150"/>
                <a:gd name="T31" fmla="*/ 12 h 96"/>
                <a:gd name="T32" fmla="*/ 84 w 150"/>
                <a:gd name="T33" fmla="*/ 0 h 96"/>
                <a:gd name="T34" fmla="*/ 96 w 150"/>
                <a:gd name="T35" fmla="*/ 0 h 96"/>
                <a:gd name="T36" fmla="*/ 132 w 150"/>
                <a:gd name="T37" fmla="*/ 12 h 96"/>
                <a:gd name="T38" fmla="*/ 132 w 150"/>
                <a:gd name="T39" fmla="*/ 24 h 96"/>
                <a:gd name="T40" fmla="*/ 150 w 150"/>
                <a:gd name="T41" fmla="*/ 54 h 9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0" h="96">
                  <a:moveTo>
                    <a:pt x="150" y="54"/>
                  </a:moveTo>
                  <a:lnTo>
                    <a:pt x="132" y="72"/>
                  </a:lnTo>
                  <a:lnTo>
                    <a:pt x="114" y="84"/>
                  </a:lnTo>
                  <a:lnTo>
                    <a:pt x="114" y="90"/>
                  </a:lnTo>
                  <a:lnTo>
                    <a:pt x="108" y="96"/>
                  </a:lnTo>
                  <a:lnTo>
                    <a:pt x="96" y="96"/>
                  </a:lnTo>
                  <a:lnTo>
                    <a:pt x="90" y="90"/>
                  </a:lnTo>
                  <a:lnTo>
                    <a:pt x="42" y="90"/>
                  </a:lnTo>
                  <a:lnTo>
                    <a:pt x="30" y="96"/>
                  </a:lnTo>
                  <a:lnTo>
                    <a:pt x="12" y="90"/>
                  </a:lnTo>
                  <a:lnTo>
                    <a:pt x="6" y="84"/>
                  </a:lnTo>
                  <a:lnTo>
                    <a:pt x="0" y="60"/>
                  </a:lnTo>
                  <a:lnTo>
                    <a:pt x="6" y="42"/>
                  </a:lnTo>
                  <a:lnTo>
                    <a:pt x="18" y="24"/>
                  </a:lnTo>
                  <a:lnTo>
                    <a:pt x="60" y="24"/>
                  </a:lnTo>
                  <a:lnTo>
                    <a:pt x="72" y="12"/>
                  </a:lnTo>
                  <a:lnTo>
                    <a:pt x="84" y="0"/>
                  </a:lnTo>
                  <a:lnTo>
                    <a:pt x="96" y="0"/>
                  </a:lnTo>
                  <a:lnTo>
                    <a:pt x="132" y="12"/>
                  </a:lnTo>
                  <a:lnTo>
                    <a:pt x="132" y="24"/>
                  </a:lnTo>
                  <a:lnTo>
                    <a:pt x="150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6" name="Freeform 21"/>
            <p:cNvSpPr>
              <a:spLocks/>
            </p:cNvSpPr>
            <p:nvPr/>
          </p:nvSpPr>
          <p:spPr bwMode="auto">
            <a:xfrm>
              <a:off x="3410" y="3395"/>
              <a:ext cx="576" cy="414"/>
            </a:xfrm>
            <a:custGeom>
              <a:avLst/>
              <a:gdLst>
                <a:gd name="T0" fmla="*/ 18 w 576"/>
                <a:gd name="T1" fmla="*/ 294 h 414"/>
                <a:gd name="T2" fmla="*/ 48 w 576"/>
                <a:gd name="T3" fmla="*/ 252 h 414"/>
                <a:gd name="T4" fmla="*/ 60 w 576"/>
                <a:gd name="T5" fmla="*/ 222 h 414"/>
                <a:gd name="T6" fmla="*/ 6 w 576"/>
                <a:gd name="T7" fmla="*/ 198 h 414"/>
                <a:gd name="T8" fmla="*/ 0 w 576"/>
                <a:gd name="T9" fmla="*/ 162 h 414"/>
                <a:gd name="T10" fmla="*/ 0 w 576"/>
                <a:gd name="T11" fmla="*/ 126 h 414"/>
                <a:gd name="T12" fmla="*/ 18 w 576"/>
                <a:gd name="T13" fmla="*/ 114 h 414"/>
                <a:gd name="T14" fmla="*/ 36 w 576"/>
                <a:gd name="T15" fmla="*/ 90 h 414"/>
                <a:gd name="T16" fmla="*/ 54 w 576"/>
                <a:gd name="T17" fmla="*/ 102 h 414"/>
                <a:gd name="T18" fmla="*/ 48 w 576"/>
                <a:gd name="T19" fmla="*/ 66 h 414"/>
                <a:gd name="T20" fmla="*/ 78 w 576"/>
                <a:gd name="T21" fmla="*/ 48 h 414"/>
                <a:gd name="T22" fmla="*/ 78 w 576"/>
                <a:gd name="T23" fmla="*/ 66 h 414"/>
                <a:gd name="T24" fmla="*/ 96 w 576"/>
                <a:gd name="T25" fmla="*/ 96 h 414"/>
                <a:gd name="T26" fmla="*/ 108 w 576"/>
                <a:gd name="T27" fmla="*/ 78 h 414"/>
                <a:gd name="T28" fmla="*/ 132 w 576"/>
                <a:gd name="T29" fmla="*/ 60 h 414"/>
                <a:gd name="T30" fmla="*/ 150 w 576"/>
                <a:gd name="T31" fmla="*/ 78 h 414"/>
                <a:gd name="T32" fmla="*/ 192 w 576"/>
                <a:gd name="T33" fmla="*/ 18 h 414"/>
                <a:gd name="T34" fmla="*/ 228 w 576"/>
                <a:gd name="T35" fmla="*/ 24 h 414"/>
                <a:gd name="T36" fmla="*/ 258 w 576"/>
                <a:gd name="T37" fmla="*/ 48 h 414"/>
                <a:gd name="T38" fmla="*/ 300 w 576"/>
                <a:gd name="T39" fmla="*/ 60 h 414"/>
                <a:gd name="T40" fmla="*/ 318 w 576"/>
                <a:gd name="T41" fmla="*/ 78 h 414"/>
                <a:gd name="T42" fmla="*/ 312 w 576"/>
                <a:gd name="T43" fmla="*/ 102 h 414"/>
                <a:gd name="T44" fmla="*/ 318 w 576"/>
                <a:gd name="T45" fmla="*/ 138 h 414"/>
                <a:gd name="T46" fmla="*/ 342 w 576"/>
                <a:gd name="T47" fmla="*/ 138 h 414"/>
                <a:gd name="T48" fmla="*/ 372 w 576"/>
                <a:gd name="T49" fmla="*/ 120 h 414"/>
                <a:gd name="T50" fmla="*/ 390 w 576"/>
                <a:gd name="T51" fmla="*/ 120 h 414"/>
                <a:gd name="T52" fmla="*/ 426 w 576"/>
                <a:gd name="T53" fmla="*/ 162 h 414"/>
                <a:gd name="T54" fmla="*/ 438 w 576"/>
                <a:gd name="T55" fmla="*/ 180 h 414"/>
                <a:gd name="T56" fmla="*/ 474 w 576"/>
                <a:gd name="T57" fmla="*/ 186 h 414"/>
                <a:gd name="T58" fmla="*/ 570 w 576"/>
                <a:gd name="T59" fmla="*/ 174 h 414"/>
                <a:gd name="T60" fmla="*/ 570 w 576"/>
                <a:gd name="T61" fmla="*/ 210 h 414"/>
                <a:gd name="T62" fmla="*/ 552 w 576"/>
                <a:gd name="T63" fmla="*/ 264 h 414"/>
                <a:gd name="T64" fmla="*/ 564 w 576"/>
                <a:gd name="T65" fmla="*/ 324 h 414"/>
                <a:gd name="T66" fmla="*/ 522 w 576"/>
                <a:gd name="T67" fmla="*/ 312 h 414"/>
                <a:gd name="T68" fmla="*/ 486 w 576"/>
                <a:gd name="T69" fmla="*/ 324 h 414"/>
                <a:gd name="T70" fmla="*/ 462 w 576"/>
                <a:gd name="T71" fmla="*/ 294 h 414"/>
                <a:gd name="T72" fmla="*/ 450 w 576"/>
                <a:gd name="T73" fmla="*/ 300 h 414"/>
                <a:gd name="T74" fmla="*/ 450 w 576"/>
                <a:gd name="T75" fmla="*/ 318 h 414"/>
                <a:gd name="T76" fmla="*/ 378 w 576"/>
                <a:gd name="T77" fmla="*/ 360 h 414"/>
                <a:gd name="T78" fmla="*/ 342 w 576"/>
                <a:gd name="T79" fmla="*/ 366 h 414"/>
                <a:gd name="T80" fmla="*/ 312 w 576"/>
                <a:gd name="T81" fmla="*/ 390 h 414"/>
                <a:gd name="T82" fmla="*/ 252 w 576"/>
                <a:gd name="T83" fmla="*/ 414 h 414"/>
                <a:gd name="T84" fmla="*/ 114 w 576"/>
                <a:gd name="T85" fmla="*/ 384 h 414"/>
                <a:gd name="T86" fmla="*/ 66 w 576"/>
                <a:gd name="T87" fmla="*/ 372 h 414"/>
                <a:gd name="T88" fmla="*/ 12 w 576"/>
                <a:gd name="T89" fmla="*/ 342 h 41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6" h="414">
                  <a:moveTo>
                    <a:pt x="12" y="342"/>
                  </a:moveTo>
                  <a:lnTo>
                    <a:pt x="18" y="294"/>
                  </a:lnTo>
                  <a:lnTo>
                    <a:pt x="36" y="282"/>
                  </a:lnTo>
                  <a:lnTo>
                    <a:pt x="48" y="252"/>
                  </a:lnTo>
                  <a:lnTo>
                    <a:pt x="42" y="234"/>
                  </a:lnTo>
                  <a:lnTo>
                    <a:pt x="60" y="222"/>
                  </a:lnTo>
                  <a:lnTo>
                    <a:pt x="24" y="198"/>
                  </a:lnTo>
                  <a:lnTo>
                    <a:pt x="6" y="198"/>
                  </a:lnTo>
                  <a:lnTo>
                    <a:pt x="0" y="174"/>
                  </a:lnTo>
                  <a:lnTo>
                    <a:pt x="0" y="162"/>
                  </a:lnTo>
                  <a:lnTo>
                    <a:pt x="12" y="138"/>
                  </a:lnTo>
                  <a:lnTo>
                    <a:pt x="0" y="126"/>
                  </a:lnTo>
                  <a:lnTo>
                    <a:pt x="6" y="108"/>
                  </a:lnTo>
                  <a:lnTo>
                    <a:pt x="18" y="114"/>
                  </a:lnTo>
                  <a:lnTo>
                    <a:pt x="12" y="90"/>
                  </a:lnTo>
                  <a:lnTo>
                    <a:pt x="36" y="90"/>
                  </a:lnTo>
                  <a:lnTo>
                    <a:pt x="48" y="102"/>
                  </a:lnTo>
                  <a:lnTo>
                    <a:pt x="54" y="102"/>
                  </a:lnTo>
                  <a:lnTo>
                    <a:pt x="60" y="90"/>
                  </a:lnTo>
                  <a:lnTo>
                    <a:pt x="48" y="66"/>
                  </a:lnTo>
                  <a:lnTo>
                    <a:pt x="60" y="54"/>
                  </a:lnTo>
                  <a:lnTo>
                    <a:pt x="78" y="48"/>
                  </a:lnTo>
                  <a:lnTo>
                    <a:pt x="78" y="54"/>
                  </a:lnTo>
                  <a:lnTo>
                    <a:pt x="78" y="66"/>
                  </a:lnTo>
                  <a:lnTo>
                    <a:pt x="90" y="90"/>
                  </a:lnTo>
                  <a:lnTo>
                    <a:pt x="96" y="96"/>
                  </a:lnTo>
                  <a:lnTo>
                    <a:pt x="102" y="96"/>
                  </a:lnTo>
                  <a:lnTo>
                    <a:pt x="108" y="78"/>
                  </a:lnTo>
                  <a:lnTo>
                    <a:pt x="132" y="60"/>
                  </a:lnTo>
                  <a:lnTo>
                    <a:pt x="138" y="66"/>
                  </a:lnTo>
                  <a:lnTo>
                    <a:pt x="150" y="78"/>
                  </a:lnTo>
                  <a:lnTo>
                    <a:pt x="192" y="30"/>
                  </a:lnTo>
                  <a:lnTo>
                    <a:pt x="192" y="18"/>
                  </a:lnTo>
                  <a:lnTo>
                    <a:pt x="198" y="0"/>
                  </a:lnTo>
                  <a:lnTo>
                    <a:pt x="228" y="24"/>
                  </a:lnTo>
                  <a:lnTo>
                    <a:pt x="228" y="30"/>
                  </a:lnTo>
                  <a:lnTo>
                    <a:pt x="258" y="48"/>
                  </a:lnTo>
                  <a:lnTo>
                    <a:pt x="270" y="54"/>
                  </a:lnTo>
                  <a:lnTo>
                    <a:pt x="300" y="60"/>
                  </a:lnTo>
                  <a:lnTo>
                    <a:pt x="312" y="66"/>
                  </a:lnTo>
                  <a:lnTo>
                    <a:pt x="318" y="78"/>
                  </a:lnTo>
                  <a:lnTo>
                    <a:pt x="318" y="102"/>
                  </a:lnTo>
                  <a:lnTo>
                    <a:pt x="312" y="102"/>
                  </a:lnTo>
                  <a:lnTo>
                    <a:pt x="312" y="126"/>
                  </a:lnTo>
                  <a:lnTo>
                    <a:pt x="318" y="138"/>
                  </a:lnTo>
                  <a:lnTo>
                    <a:pt x="324" y="138"/>
                  </a:lnTo>
                  <a:lnTo>
                    <a:pt x="342" y="138"/>
                  </a:lnTo>
                  <a:lnTo>
                    <a:pt x="372" y="126"/>
                  </a:lnTo>
                  <a:lnTo>
                    <a:pt x="372" y="120"/>
                  </a:lnTo>
                  <a:lnTo>
                    <a:pt x="390" y="114"/>
                  </a:lnTo>
                  <a:lnTo>
                    <a:pt x="390" y="120"/>
                  </a:lnTo>
                  <a:lnTo>
                    <a:pt x="402" y="150"/>
                  </a:lnTo>
                  <a:lnTo>
                    <a:pt x="426" y="162"/>
                  </a:lnTo>
                  <a:lnTo>
                    <a:pt x="438" y="168"/>
                  </a:lnTo>
                  <a:lnTo>
                    <a:pt x="438" y="180"/>
                  </a:lnTo>
                  <a:lnTo>
                    <a:pt x="444" y="186"/>
                  </a:lnTo>
                  <a:lnTo>
                    <a:pt x="474" y="186"/>
                  </a:lnTo>
                  <a:lnTo>
                    <a:pt x="498" y="180"/>
                  </a:lnTo>
                  <a:lnTo>
                    <a:pt x="570" y="174"/>
                  </a:lnTo>
                  <a:lnTo>
                    <a:pt x="576" y="174"/>
                  </a:lnTo>
                  <a:lnTo>
                    <a:pt x="570" y="210"/>
                  </a:lnTo>
                  <a:lnTo>
                    <a:pt x="558" y="246"/>
                  </a:lnTo>
                  <a:lnTo>
                    <a:pt x="552" y="264"/>
                  </a:lnTo>
                  <a:lnTo>
                    <a:pt x="564" y="294"/>
                  </a:lnTo>
                  <a:lnTo>
                    <a:pt x="564" y="324"/>
                  </a:lnTo>
                  <a:lnTo>
                    <a:pt x="528" y="312"/>
                  </a:lnTo>
                  <a:lnTo>
                    <a:pt x="522" y="312"/>
                  </a:lnTo>
                  <a:lnTo>
                    <a:pt x="516" y="324"/>
                  </a:lnTo>
                  <a:lnTo>
                    <a:pt x="486" y="324"/>
                  </a:lnTo>
                  <a:lnTo>
                    <a:pt x="492" y="306"/>
                  </a:lnTo>
                  <a:lnTo>
                    <a:pt x="462" y="294"/>
                  </a:lnTo>
                  <a:lnTo>
                    <a:pt x="450" y="300"/>
                  </a:lnTo>
                  <a:lnTo>
                    <a:pt x="450" y="312"/>
                  </a:lnTo>
                  <a:lnTo>
                    <a:pt x="450" y="318"/>
                  </a:lnTo>
                  <a:lnTo>
                    <a:pt x="408" y="330"/>
                  </a:lnTo>
                  <a:lnTo>
                    <a:pt x="378" y="360"/>
                  </a:lnTo>
                  <a:lnTo>
                    <a:pt x="360" y="366"/>
                  </a:lnTo>
                  <a:lnTo>
                    <a:pt x="342" y="366"/>
                  </a:lnTo>
                  <a:lnTo>
                    <a:pt x="324" y="384"/>
                  </a:lnTo>
                  <a:lnTo>
                    <a:pt x="312" y="390"/>
                  </a:lnTo>
                  <a:lnTo>
                    <a:pt x="288" y="408"/>
                  </a:lnTo>
                  <a:lnTo>
                    <a:pt x="252" y="414"/>
                  </a:lnTo>
                  <a:lnTo>
                    <a:pt x="156" y="390"/>
                  </a:lnTo>
                  <a:lnTo>
                    <a:pt x="114" y="384"/>
                  </a:lnTo>
                  <a:lnTo>
                    <a:pt x="96" y="378"/>
                  </a:lnTo>
                  <a:lnTo>
                    <a:pt x="66" y="372"/>
                  </a:lnTo>
                  <a:lnTo>
                    <a:pt x="60" y="366"/>
                  </a:lnTo>
                  <a:lnTo>
                    <a:pt x="12" y="3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7" name="Freeform 22"/>
            <p:cNvSpPr>
              <a:spLocks/>
            </p:cNvSpPr>
            <p:nvPr/>
          </p:nvSpPr>
          <p:spPr bwMode="auto">
            <a:xfrm>
              <a:off x="2888" y="2585"/>
              <a:ext cx="492" cy="462"/>
            </a:xfrm>
            <a:custGeom>
              <a:avLst/>
              <a:gdLst>
                <a:gd name="T0" fmla="*/ 36 w 492"/>
                <a:gd name="T1" fmla="*/ 138 h 462"/>
                <a:gd name="T2" fmla="*/ 102 w 492"/>
                <a:gd name="T3" fmla="*/ 102 h 462"/>
                <a:gd name="T4" fmla="*/ 150 w 492"/>
                <a:gd name="T5" fmla="*/ 18 h 462"/>
                <a:gd name="T6" fmla="*/ 180 w 492"/>
                <a:gd name="T7" fmla="*/ 6 h 462"/>
                <a:gd name="T8" fmla="*/ 198 w 492"/>
                <a:gd name="T9" fmla="*/ 60 h 462"/>
                <a:gd name="T10" fmla="*/ 204 w 492"/>
                <a:gd name="T11" fmla="*/ 90 h 462"/>
                <a:gd name="T12" fmla="*/ 210 w 492"/>
                <a:gd name="T13" fmla="*/ 96 h 462"/>
                <a:gd name="T14" fmla="*/ 216 w 492"/>
                <a:gd name="T15" fmla="*/ 168 h 462"/>
                <a:gd name="T16" fmla="*/ 228 w 492"/>
                <a:gd name="T17" fmla="*/ 180 h 462"/>
                <a:gd name="T18" fmla="*/ 234 w 492"/>
                <a:gd name="T19" fmla="*/ 180 h 462"/>
                <a:gd name="T20" fmla="*/ 258 w 492"/>
                <a:gd name="T21" fmla="*/ 180 h 462"/>
                <a:gd name="T22" fmla="*/ 282 w 492"/>
                <a:gd name="T23" fmla="*/ 216 h 462"/>
                <a:gd name="T24" fmla="*/ 276 w 492"/>
                <a:gd name="T25" fmla="*/ 228 h 462"/>
                <a:gd name="T26" fmla="*/ 312 w 492"/>
                <a:gd name="T27" fmla="*/ 252 h 462"/>
                <a:gd name="T28" fmla="*/ 348 w 492"/>
                <a:gd name="T29" fmla="*/ 258 h 462"/>
                <a:gd name="T30" fmla="*/ 384 w 492"/>
                <a:gd name="T31" fmla="*/ 288 h 462"/>
                <a:gd name="T32" fmla="*/ 462 w 492"/>
                <a:gd name="T33" fmla="*/ 294 h 462"/>
                <a:gd name="T34" fmla="*/ 480 w 492"/>
                <a:gd name="T35" fmla="*/ 318 h 462"/>
                <a:gd name="T36" fmla="*/ 462 w 492"/>
                <a:gd name="T37" fmla="*/ 360 h 462"/>
                <a:gd name="T38" fmla="*/ 486 w 492"/>
                <a:gd name="T39" fmla="*/ 432 h 462"/>
                <a:gd name="T40" fmla="*/ 486 w 492"/>
                <a:gd name="T41" fmla="*/ 462 h 462"/>
                <a:gd name="T42" fmla="*/ 432 w 492"/>
                <a:gd name="T43" fmla="*/ 456 h 462"/>
                <a:gd name="T44" fmla="*/ 414 w 492"/>
                <a:gd name="T45" fmla="*/ 450 h 462"/>
                <a:gd name="T46" fmla="*/ 384 w 492"/>
                <a:gd name="T47" fmla="*/ 432 h 462"/>
                <a:gd name="T48" fmla="*/ 372 w 492"/>
                <a:gd name="T49" fmla="*/ 402 h 462"/>
                <a:gd name="T50" fmla="*/ 354 w 492"/>
                <a:gd name="T51" fmla="*/ 426 h 462"/>
                <a:gd name="T52" fmla="*/ 324 w 492"/>
                <a:gd name="T53" fmla="*/ 414 h 462"/>
                <a:gd name="T54" fmla="*/ 300 w 492"/>
                <a:gd name="T55" fmla="*/ 420 h 462"/>
                <a:gd name="T56" fmla="*/ 258 w 492"/>
                <a:gd name="T57" fmla="*/ 408 h 462"/>
                <a:gd name="T58" fmla="*/ 228 w 492"/>
                <a:gd name="T59" fmla="*/ 390 h 462"/>
                <a:gd name="T60" fmla="*/ 216 w 492"/>
                <a:gd name="T61" fmla="*/ 408 h 462"/>
                <a:gd name="T62" fmla="*/ 198 w 492"/>
                <a:gd name="T63" fmla="*/ 414 h 462"/>
                <a:gd name="T64" fmla="*/ 144 w 492"/>
                <a:gd name="T65" fmla="*/ 378 h 462"/>
                <a:gd name="T66" fmla="*/ 108 w 492"/>
                <a:gd name="T67" fmla="*/ 372 h 462"/>
                <a:gd name="T68" fmla="*/ 96 w 492"/>
                <a:gd name="T69" fmla="*/ 360 h 462"/>
                <a:gd name="T70" fmla="*/ 108 w 492"/>
                <a:gd name="T71" fmla="*/ 294 h 462"/>
                <a:gd name="T72" fmla="*/ 108 w 492"/>
                <a:gd name="T73" fmla="*/ 270 h 462"/>
                <a:gd name="T74" fmla="*/ 78 w 492"/>
                <a:gd name="T75" fmla="*/ 270 h 462"/>
                <a:gd name="T76" fmla="*/ 54 w 492"/>
                <a:gd name="T77" fmla="*/ 282 h 462"/>
                <a:gd name="T78" fmla="*/ 24 w 492"/>
                <a:gd name="T79" fmla="*/ 264 h 462"/>
                <a:gd name="T80" fmla="*/ 0 w 492"/>
                <a:gd name="T81" fmla="*/ 216 h 462"/>
                <a:gd name="T82" fmla="*/ 12 w 492"/>
                <a:gd name="T83" fmla="*/ 156 h 46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92" h="462">
                  <a:moveTo>
                    <a:pt x="12" y="156"/>
                  </a:moveTo>
                  <a:lnTo>
                    <a:pt x="36" y="138"/>
                  </a:lnTo>
                  <a:lnTo>
                    <a:pt x="78" y="114"/>
                  </a:lnTo>
                  <a:lnTo>
                    <a:pt x="102" y="102"/>
                  </a:lnTo>
                  <a:lnTo>
                    <a:pt x="114" y="78"/>
                  </a:lnTo>
                  <a:lnTo>
                    <a:pt x="150" y="18"/>
                  </a:lnTo>
                  <a:lnTo>
                    <a:pt x="174" y="0"/>
                  </a:lnTo>
                  <a:lnTo>
                    <a:pt x="180" y="6"/>
                  </a:lnTo>
                  <a:lnTo>
                    <a:pt x="198" y="36"/>
                  </a:lnTo>
                  <a:lnTo>
                    <a:pt x="198" y="60"/>
                  </a:lnTo>
                  <a:lnTo>
                    <a:pt x="198" y="78"/>
                  </a:lnTo>
                  <a:lnTo>
                    <a:pt x="204" y="90"/>
                  </a:lnTo>
                  <a:lnTo>
                    <a:pt x="204" y="96"/>
                  </a:lnTo>
                  <a:lnTo>
                    <a:pt x="210" y="96"/>
                  </a:lnTo>
                  <a:lnTo>
                    <a:pt x="216" y="126"/>
                  </a:lnTo>
                  <a:lnTo>
                    <a:pt x="216" y="168"/>
                  </a:lnTo>
                  <a:lnTo>
                    <a:pt x="222" y="180"/>
                  </a:lnTo>
                  <a:lnTo>
                    <a:pt x="228" y="180"/>
                  </a:lnTo>
                  <a:lnTo>
                    <a:pt x="234" y="180"/>
                  </a:lnTo>
                  <a:lnTo>
                    <a:pt x="252" y="174"/>
                  </a:lnTo>
                  <a:lnTo>
                    <a:pt x="258" y="180"/>
                  </a:lnTo>
                  <a:lnTo>
                    <a:pt x="270" y="204"/>
                  </a:lnTo>
                  <a:lnTo>
                    <a:pt x="282" y="216"/>
                  </a:lnTo>
                  <a:lnTo>
                    <a:pt x="282" y="222"/>
                  </a:lnTo>
                  <a:lnTo>
                    <a:pt x="276" y="228"/>
                  </a:lnTo>
                  <a:lnTo>
                    <a:pt x="276" y="234"/>
                  </a:lnTo>
                  <a:lnTo>
                    <a:pt x="312" y="252"/>
                  </a:lnTo>
                  <a:lnTo>
                    <a:pt x="336" y="252"/>
                  </a:lnTo>
                  <a:lnTo>
                    <a:pt x="348" y="258"/>
                  </a:lnTo>
                  <a:lnTo>
                    <a:pt x="360" y="258"/>
                  </a:lnTo>
                  <a:lnTo>
                    <a:pt x="384" y="288"/>
                  </a:lnTo>
                  <a:lnTo>
                    <a:pt x="444" y="294"/>
                  </a:lnTo>
                  <a:lnTo>
                    <a:pt x="462" y="294"/>
                  </a:lnTo>
                  <a:lnTo>
                    <a:pt x="468" y="294"/>
                  </a:lnTo>
                  <a:lnTo>
                    <a:pt x="480" y="318"/>
                  </a:lnTo>
                  <a:lnTo>
                    <a:pt x="474" y="324"/>
                  </a:lnTo>
                  <a:lnTo>
                    <a:pt x="462" y="360"/>
                  </a:lnTo>
                  <a:lnTo>
                    <a:pt x="474" y="396"/>
                  </a:lnTo>
                  <a:lnTo>
                    <a:pt x="486" y="432"/>
                  </a:lnTo>
                  <a:lnTo>
                    <a:pt x="492" y="450"/>
                  </a:lnTo>
                  <a:lnTo>
                    <a:pt x="486" y="462"/>
                  </a:lnTo>
                  <a:lnTo>
                    <a:pt x="456" y="450"/>
                  </a:lnTo>
                  <a:lnTo>
                    <a:pt x="432" y="456"/>
                  </a:lnTo>
                  <a:lnTo>
                    <a:pt x="420" y="450"/>
                  </a:lnTo>
                  <a:lnTo>
                    <a:pt x="414" y="450"/>
                  </a:lnTo>
                  <a:lnTo>
                    <a:pt x="390" y="438"/>
                  </a:lnTo>
                  <a:lnTo>
                    <a:pt x="384" y="432"/>
                  </a:lnTo>
                  <a:lnTo>
                    <a:pt x="378" y="408"/>
                  </a:lnTo>
                  <a:lnTo>
                    <a:pt x="372" y="402"/>
                  </a:lnTo>
                  <a:lnTo>
                    <a:pt x="360" y="408"/>
                  </a:lnTo>
                  <a:lnTo>
                    <a:pt x="354" y="426"/>
                  </a:lnTo>
                  <a:lnTo>
                    <a:pt x="342" y="426"/>
                  </a:lnTo>
                  <a:lnTo>
                    <a:pt x="324" y="414"/>
                  </a:lnTo>
                  <a:lnTo>
                    <a:pt x="306" y="414"/>
                  </a:lnTo>
                  <a:lnTo>
                    <a:pt x="300" y="420"/>
                  </a:lnTo>
                  <a:lnTo>
                    <a:pt x="288" y="420"/>
                  </a:lnTo>
                  <a:lnTo>
                    <a:pt x="258" y="408"/>
                  </a:lnTo>
                  <a:lnTo>
                    <a:pt x="246" y="396"/>
                  </a:lnTo>
                  <a:lnTo>
                    <a:pt x="228" y="390"/>
                  </a:lnTo>
                  <a:lnTo>
                    <a:pt x="216" y="408"/>
                  </a:lnTo>
                  <a:lnTo>
                    <a:pt x="198" y="414"/>
                  </a:lnTo>
                  <a:lnTo>
                    <a:pt x="174" y="414"/>
                  </a:lnTo>
                  <a:lnTo>
                    <a:pt x="144" y="378"/>
                  </a:lnTo>
                  <a:lnTo>
                    <a:pt x="132" y="372"/>
                  </a:lnTo>
                  <a:lnTo>
                    <a:pt x="108" y="372"/>
                  </a:lnTo>
                  <a:lnTo>
                    <a:pt x="96" y="372"/>
                  </a:lnTo>
                  <a:lnTo>
                    <a:pt x="96" y="360"/>
                  </a:lnTo>
                  <a:lnTo>
                    <a:pt x="108" y="336"/>
                  </a:lnTo>
                  <a:lnTo>
                    <a:pt x="108" y="294"/>
                  </a:lnTo>
                  <a:lnTo>
                    <a:pt x="114" y="288"/>
                  </a:lnTo>
                  <a:lnTo>
                    <a:pt x="108" y="270"/>
                  </a:lnTo>
                  <a:lnTo>
                    <a:pt x="102" y="264"/>
                  </a:lnTo>
                  <a:lnTo>
                    <a:pt x="78" y="270"/>
                  </a:lnTo>
                  <a:lnTo>
                    <a:pt x="66" y="282"/>
                  </a:lnTo>
                  <a:lnTo>
                    <a:pt x="54" y="282"/>
                  </a:lnTo>
                  <a:lnTo>
                    <a:pt x="42" y="282"/>
                  </a:lnTo>
                  <a:lnTo>
                    <a:pt x="24" y="264"/>
                  </a:lnTo>
                  <a:lnTo>
                    <a:pt x="0" y="228"/>
                  </a:lnTo>
                  <a:lnTo>
                    <a:pt x="0" y="216"/>
                  </a:lnTo>
                  <a:lnTo>
                    <a:pt x="0" y="174"/>
                  </a:lnTo>
                  <a:lnTo>
                    <a:pt x="12" y="1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8" name="Freeform 23"/>
            <p:cNvSpPr>
              <a:spLocks/>
            </p:cNvSpPr>
            <p:nvPr/>
          </p:nvSpPr>
          <p:spPr bwMode="auto">
            <a:xfrm>
              <a:off x="2906" y="2957"/>
              <a:ext cx="294" cy="270"/>
            </a:xfrm>
            <a:custGeom>
              <a:avLst/>
              <a:gdLst>
                <a:gd name="T0" fmla="*/ 72 w 294"/>
                <a:gd name="T1" fmla="*/ 0 h 270"/>
                <a:gd name="T2" fmla="*/ 78 w 294"/>
                <a:gd name="T3" fmla="*/ 0 h 270"/>
                <a:gd name="T4" fmla="*/ 90 w 294"/>
                <a:gd name="T5" fmla="*/ 0 h 270"/>
                <a:gd name="T6" fmla="*/ 114 w 294"/>
                <a:gd name="T7" fmla="*/ 0 h 270"/>
                <a:gd name="T8" fmla="*/ 126 w 294"/>
                <a:gd name="T9" fmla="*/ 6 h 270"/>
                <a:gd name="T10" fmla="*/ 156 w 294"/>
                <a:gd name="T11" fmla="*/ 42 h 270"/>
                <a:gd name="T12" fmla="*/ 180 w 294"/>
                <a:gd name="T13" fmla="*/ 42 h 270"/>
                <a:gd name="T14" fmla="*/ 198 w 294"/>
                <a:gd name="T15" fmla="*/ 36 h 270"/>
                <a:gd name="T16" fmla="*/ 198 w 294"/>
                <a:gd name="T17" fmla="*/ 36 h 270"/>
                <a:gd name="T18" fmla="*/ 210 w 294"/>
                <a:gd name="T19" fmla="*/ 18 h 270"/>
                <a:gd name="T20" fmla="*/ 210 w 294"/>
                <a:gd name="T21" fmla="*/ 18 h 270"/>
                <a:gd name="T22" fmla="*/ 228 w 294"/>
                <a:gd name="T23" fmla="*/ 24 h 270"/>
                <a:gd name="T24" fmla="*/ 240 w 294"/>
                <a:gd name="T25" fmla="*/ 36 h 270"/>
                <a:gd name="T26" fmla="*/ 270 w 294"/>
                <a:gd name="T27" fmla="*/ 48 h 270"/>
                <a:gd name="T28" fmla="*/ 282 w 294"/>
                <a:gd name="T29" fmla="*/ 48 h 270"/>
                <a:gd name="T30" fmla="*/ 282 w 294"/>
                <a:gd name="T31" fmla="*/ 60 h 270"/>
                <a:gd name="T32" fmla="*/ 288 w 294"/>
                <a:gd name="T33" fmla="*/ 66 h 270"/>
                <a:gd name="T34" fmla="*/ 294 w 294"/>
                <a:gd name="T35" fmla="*/ 66 h 270"/>
                <a:gd name="T36" fmla="*/ 294 w 294"/>
                <a:gd name="T37" fmla="*/ 90 h 270"/>
                <a:gd name="T38" fmla="*/ 288 w 294"/>
                <a:gd name="T39" fmla="*/ 96 h 270"/>
                <a:gd name="T40" fmla="*/ 276 w 294"/>
                <a:gd name="T41" fmla="*/ 102 h 270"/>
                <a:gd name="T42" fmla="*/ 264 w 294"/>
                <a:gd name="T43" fmla="*/ 102 h 270"/>
                <a:gd name="T44" fmla="*/ 252 w 294"/>
                <a:gd name="T45" fmla="*/ 126 h 270"/>
                <a:gd name="T46" fmla="*/ 234 w 294"/>
                <a:gd name="T47" fmla="*/ 138 h 270"/>
                <a:gd name="T48" fmla="*/ 204 w 294"/>
                <a:gd name="T49" fmla="*/ 138 h 270"/>
                <a:gd name="T50" fmla="*/ 192 w 294"/>
                <a:gd name="T51" fmla="*/ 150 h 270"/>
                <a:gd name="T52" fmla="*/ 198 w 294"/>
                <a:gd name="T53" fmla="*/ 168 h 270"/>
                <a:gd name="T54" fmla="*/ 204 w 294"/>
                <a:gd name="T55" fmla="*/ 174 h 270"/>
                <a:gd name="T56" fmla="*/ 210 w 294"/>
                <a:gd name="T57" fmla="*/ 186 h 270"/>
                <a:gd name="T58" fmla="*/ 216 w 294"/>
                <a:gd name="T59" fmla="*/ 198 h 270"/>
                <a:gd name="T60" fmla="*/ 216 w 294"/>
                <a:gd name="T61" fmla="*/ 204 h 270"/>
                <a:gd name="T62" fmla="*/ 222 w 294"/>
                <a:gd name="T63" fmla="*/ 216 h 270"/>
                <a:gd name="T64" fmla="*/ 222 w 294"/>
                <a:gd name="T65" fmla="*/ 216 h 270"/>
                <a:gd name="T66" fmla="*/ 228 w 294"/>
                <a:gd name="T67" fmla="*/ 222 h 270"/>
                <a:gd name="T68" fmla="*/ 228 w 294"/>
                <a:gd name="T69" fmla="*/ 246 h 270"/>
                <a:gd name="T70" fmla="*/ 198 w 294"/>
                <a:gd name="T71" fmla="*/ 264 h 270"/>
                <a:gd name="T72" fmla="*/ 180 w 294"/>
                <a:gd name="T73" fmla="*/ 252 h 270"/>
                <a:gd name="T74" fmla="*/ 168 w 294"/>
                <a:gd name="T75" fmla="*/ 258 h 270"/>
                <a:gd name="T76" fmla="*/ 150 w 294"/>
                <a:gd name="T77" fmla="*/ 270 h 270"/>
                <a:gd name="T78" fmla="*/ 132 w 294"/>
                <a:gd name="T79" fmla="*/ 258 h 270"/>
                <a:gd name="T80" fmla="*/ 96 w 294"/>
                <a:gd name="T81" fmla="*/ 252 h 270"/>
                <a:gd name="T82" fmla="*/ 84 w 294"/>
                <a:gd name="T83" fmla="*/ 264 h 270"/>
                <a:gd name="T84" fmla="*/ 78 w 294"/>
                <a:gd name="T85" fmla="*/ 264 h 270"/>
                <a:gd name="T86" fmla="*/ 78 w 294"/>
                <a:gd name="T87" fmla="*/ 264 h 270"/>
                <a:gd name="T88" fmla="*/ 72 w 294"/>
                <a:gd name="T89" fmla="*/ 258 h 270"/>
                <a:gd name="T90" fmla="*/ 54 w 294"/>
                <a:gd name="T91" fmla="*/ 246 h 270"/>
                <a:gd name="T92" fmla="*/ 42 w 294"/>
                <a:gd name="T93" fmla="*/ 246 h 270"/>
                <a:gd name="T94" fmla="*/ 36 w 294"/>
                <a:gd name="T95" fmla="*/ 240 h 270"/>
                <a:gd name="T96" fmla="*/ 18 w 294"/>
                <a:gd name="T97" fmla="*/ 228 h 270"/>
                <a:gd name="T98" fmla="*/ 0 w 294"/>
                <a:gd name="T99" fmla="*/ 216 h 270"/>
                <a:gd name="T100" fmla="*/ 24 w 294"/>
                <a:gd name="T101" fmla="*/ 186 h 270"/>
                <a:gd name="T102" fmla="*/ 24 w 294"/>
                <a:gd name="T103" fmla="*/ 168 h 270"/>
                <a:gd name="T104" fmla="*/ 18 w 294"/>
                <a:gd name="T105" fmla="*/ 162 h 270"/>
                <a:gd name="T106" fmla="*/ 12 w 294"/>
                <a:gd name="T107" fmla="*/ 162 h 270"/>
                <a:gd name="T108" fmla="*/ 6 w 294"/>
                <a:gd name="T109" fmla="*/ 150 h 270"/>
                <a:gd name="T110" fmla="*/ 12 w 294"/>
                <a:gd name="T111" fmla="*/ 132 h 270"/>
                <a:gd name="T112" fmla="*/ 60 w 294"/>
                <a:gd name="T113" fmla="*/ 78 h 270"/>
                <a:gd name="T114" fmla="*/ 60 w 294"/>
                <a:gd name="T115" fmla="*/ 60 h 270"/>
                <a:gd name="T116" fmla="*/ 54 w 294"/>
                <a:gd name="T117" fmla="*/ 42 h 270"/>
                <a:gd name="T118" fmla="*/ 60 w 294"/>
                <a:gd name="T119" fmla="*/ 24 h 270"/>
                <a:gd name="T120" fmla="*/ 72 w 294"/>
                <a:gd name="T121" fmla="*/ 12 h 270"/>
                <a:gd name="T122" fmla="*/ 72 w 294"/>
                <a:gd name="T123" fmla="*/ 0 h 27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94" h="270">
                  <a:moveTo>
                    <a:pt x="72" y="0"/>
                  </a:moveTo>
                  <a:lnTo>
                    <a:pt x="78" y="0"/>
                  </a:lnTo>
                  <a:lnTo>
                    <a:pt x="90" y="0"/>
                  </a:lnTo>
                  <a:lnTo>
                    <a:pt x="114" y="0"/>
                  </a:lnTo>
                  <a:lnTo>
                    <a:pt x="126" y="6"/>
                  </a:lnTo>
                  <a:lnTo>
                    <a:pt x="156" y="42"/>
                  </a:lnTo>
                  <a:lnTo>
                    <a:pt x="180" y="42"/>
                  </a:lnTo>
                  <a:lnTo>
                    <a:pt x="198" y="36"/>
                  </a:lnTo>
                  <a:lnTo>
                    <a:pt x="210" y="18"/>
                  </a:lnTo>
                  <a:lnTo>
                    <a:pt x="228" y="24"/>
                  </a:lnTo>
                  <a:lnTo>
                    <a:pt x="240" y="36"/>
                  </a:lnTo>
                  <a:lnTo>
                    <a:pt x="270" y="48"/>
                  </a:lnTo>
                  <a:lnTo>
                    <a:pt x="282" y="48"/>
                  </a:lnTo>
                  <a:lnTo>
                    <a:pt x="282" y="60"/>
                  </a:lnTo>
                  <a:lnTo>
                    <a:pt x="288" y="66"/>
                  </a:lnTo>
                  <a:lnTo>
                    <a:pt x="294" y="66"/>
                  </a:lnTo>
                  <a:lnTo>
                    <a:pt x="294" y="90"/>
                  </a:lnTo>
                  <a:lnTo>
                    <a:pt x="288" y="96"/>
                  </a:lnTo>
                  <a:lnTo>
                    <a:pt x="276" y="102"/>
                  </a:lnTo>
                  <a:lnTo>
                    <a:pt x="264" y="102"/>
                  </a:lnTo>
                  <a:lnTo>
                    <a:pt x="252" y="126"/>
                  </a:lnTo>
                  <a:lnTo>
                    <a:pt x="234" y="138"/>
                  </a:lnTo>
                  <a:lnTo>
                    <a:pt x="204" y="138"/>
                  </a:lnTo>
                  <a:lnTo>
                    <a:pt x="192" y="150"/>
                  </a:lnTo>
                  <a:lnTo>
                    <a:pt x="198" y="168"/>
                  </a:lnTo>
                  <a:lnTo>
                    <a:pt x="204" y="174"/>
                  </a:lnTo>
                  <a:lnTo>
                    <a:pt x="210" y="186"/>
                  </a:lnTo>
                  <a:lnTo>
                    <a:pt x="216" y="198"/>
                  </a:lnTo>
                  <a:lnTo>
                    <a:pt x="216" y="204"/>
                  </a:lnTo>
                  <a:lnTo>
                    <a:pt x="222" y="216"/>
                  </a:lnTo>
                  <a:lnTo>
                    <a:pt x="228" y="222"/>
                  </a:lnTo>
                  <a:lnTo>
                    <a:pt x="228" y="246"/>
                  </a:lnTo>
                  <a:lnTo>
                    <a:pt x="198" y="264"/>
                  </a:lnTo>
                  <a:lnTo>
                    <a:pt x="180" y="252"/>
                  </a:lnTo>
                  <a:lnTo>
                    <a:pt x="168" y="258"/>
                  </a:lnTo>
                  <a:lnTo>
                    <a:pt x="150" y="270"/>
                  </a:lnTo>
                  <a:lnTo>
                    <a:pt x="132" y="258"/>
                  </a:lnTo>
                  <a:lnTo>
                    <a:pt x="96" y="252"/>
                  </a:lnTo>
                  <a:lnTo>
                    <a:pt x="84" y="264"/>
                  </a:lnTo>
                  <a:lnTo>
                    <a:pt x="78" y="264"/>
                  </a:lnTo>
                  <a:lnTo>
                    <a:pt x="72" y="258"/>
                  </a:lnTo>
                  <a:lnTo>
                    <a:pt x="54" y="246"/>
                  </a:lnTo>
                  <a:lnTo>
                    <a:pt x="42" y="246"/>
                  </a:lnTo>
                  <a:lnTo>
                    <a:pt x="36" y="240"/>
                  </a:lnTo>
                  <a:lnTo>
                    <a:pt x="18" y="228"/>
                  </a:lnTo>
                  <a:lnTo>
                    <a:pt x="0" y="216"/>
                  </a:lnTo>
                  <a:lnTo>
                    <a:pt x="24" y="186"/>
                  </a:lnTo>
                  <a:lnTo>
                    <a:pt x="24" y="168"/>
                  </a:lnTo>
                  <a:lnTo>
                    <a:pt x="18" y="162"/>
                  </a:lnTo>
                  <a:lnTo>
                    <a:pt x="12" y="162"/>
                  </a:lnTo>
                  <a:lnTo>
                    <a:pt x="6" y="150"/>
                  </a:lnTo>
                  <a:lnTo>
                    <a:pt x="12" y="132"/>
                  </a:lnTo>
                  <a:lnTo>
                    <a:pt x="60" y="78"/>
                  </a:lnTo>
                  <a:lnTo>
                    <a:pt x="60" y="60"/>
                  </a:lnTo>
                  <a:lnTo>
                    <a:pt x="54" y="42"/>
                  </a:lnTo>
                  <a:lnTo>
                    <a:pt x="60" y="24"/>
                  </a:lnTo>
                  <a:lnTo>
                    <a:pt x="72" y="1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19" name="Freeform 24"/>
            <p:cNvSpPr>
              <a:spLocks/>
            </p:cNvSpPr>
            <p:nvPr/>
          </p:nvSpPr>
          <p:spPr bwMode="auto">
            <a:xfrm>
              <a:off x="3014" y="2123"/>
              <a:ext cx="324" cy="642"/>
            </a:xfrm>
            <a:custGeom>
              <a:avLst/>
              <a:gdLst>
                <a:gd name="T0" fmla="*/ 72 w 324"/>
                <a:gd name="T1" fmla="*/ 102 h 642"/>
                <a:gd name="T2" fmla="*/ 48 w 324"/>
                <a:gd name="T3" fmla="*/ 96 h 642"/>
                <a:gd name="T4" fmla="*/ 42 w 324"/>
                <a:gd name="T5" fmla="*/ 78 h 642"/>
                <a:gd name="T6" fmla="*/ 90 w 324"/>
                <a:gd name="T7" fmla="*/ 42 h 642"/>
                <a:gd name="T8" fmla="*/ 96 w 324"/>
                <a:gd name="T9" fmla="*/ 24 h 642"/>
                <a:gd name="T10" fmla="*/ 132 w 324"/>
                <a:gd name="T11" fmla="*/ 12 h 642"/>
                <a:gd name="T12" fmla="*/ 162 w 324"/>
                <a:gd name="T13" fmla="*/ 12 h 642"/>
                <a:gd name="T14" fmla="*/ 144 w 324"/>
                <a:gd name="T15" fmla="*/ 42 h 642"/>
                <a:gd name="T16" fmla="*/ 168 w 324"/>
                <a:gd name="T17" fmla="*/ 72 h 642"/>
                <a:gd name="T18" fmla="*/ 168 w 324"/>
                <a:gd name="T19" fmla="*/ 108 h 642"/>
                <a:gd name="T20" fmla="*/ 180 w 324"/>
                <a:gd name="T21" fmla="*/ 120 h 642"/>
                <a:gd name="T22" fmla="*/ 180 w 324"/>
                <a:gd name="T23" fmla="*/ 144 h 642"/>
                <a:gd name="T24" fmla="*/ 198 w 324"/>
                <a:gd name="T25" fmla="*/ 156 h 642"/>
                <a:gd name="T26" fmla="*/ 210 w 324"/>
                <a:gd name="T27" fmla="*/ 180 h 642"/>
                <a:gd name="T28" fmla="*/ 228 w 324"/>
                <a:gd name="T29" fmla="*/ 216 h 642"/>
                <a:gd name="T30" fmla="*/ 246 w 324"/>
                <a:gd name="T31" fmla="*/ 228 h 642"/>
                <a:gd name="T32" fmla="*/ 264 w 324"/>
                <a:gd name="T33" fmla="*/ 234 h 642"/>
                <a:gd name="T34" fmla="*/ 306 w 324"/>
                <a:gd name="T35" fmla="*/ 234 h 642"/>
                <a:gd name="T36" fmla="*/ 312 w 324"/>
                <a:gd name="T37" fmla="*/ 312 h 642"/>
                <a:gd name="T38" fmla="*/ 324 w 324"/>
                <a:gd name="T39" fmla="*/ 324 h 642"/>
                <a:gd name="T40" fmla="*/ 252 w 324"/>
                <a:gd name="T41" fmla="*/ 366 h 642"/>
                <a:gd name="T42" fmla="*/ 240 w 324"/>
                <a:gd name="T43" fmla="*/ 390 h 642"/>
                <a:gd name="T44" fmla="*/ 246 w 324"/>
                <a:gd name="T45" fmla="*/ 414 h 642"/>
                <a:gd name="T46" fmla="*/ 222 w 324"/>
                <a:gd name="T47" fmla="*/ 426 h 642"/>
                <a:gd name="T48" fmla="*/ 186 w 324"/>
                <a:gd name="T49" fmla="*/ 450 h 642"/>
                <a:gd name="T50" fmla="*/ 174 w 324"/>
                <a:gd name="T51" fmla="*/ 474 h 642"/>
                <a:gd name="T52" fmla="*/ 186 w 324"/>
                <a:gd name="T53" fmla="*/ 480 h 642"/>
                <a:gd name="T54" fmla="*/ 180 w 324"/>
                <a:gd name="T55" fmla="*/ 516 h 642"/>
                <a:gd name="T56" fmla="*/ 204 w 324"/>
                <a:gd name="T57" fmla="*/ 534 h 642"/>
                <a:gd name="T58" fmla="*/ 186 w 324"/>
                <a:gd name="T59" fmla="*/ 558 h 642"/>
                <a:gd name="T60" fmla="*/ 168 w 324"/>
                <a:gd name="T61" fmla="*/ 576 h 642"/>
                <a:gd name="T62" fmla="*/ 162 w 324"/>
                <a:gd name="T63" fmla="*/ 606 h 642"/>
                <a:gd name="T64" fmla="*/ 126 w 324"/>
                <a:gd name="T65" fmla="*/ 618 h 642"/>
                <a:gd name="T66" fmla="*/ 108 w 324"/>
                <a:gd name="T67" fmla="*/ 642 h 642"/>
                <a:gd name="T68" fmla="*/ 102 w 324"/>
                <a:gd name="T69" fmla="*/ 642 h 642"/>
                <a:gd name="T70" fmla="*/ 90 w 324"/>
                <a:gd name="T71" fmla="*/ 630 h 642"/>
                <a:gd name="T72" fmla="*/ 84 w 324"/>
                <a:gd name="T73" fmla="*/ 558 h 642"/>
                <a:gd name="T74" fmla="*/ 78 w 324"/>
                <a:gd name="T75" fmla="*/ 552 h 642"/>
                <a:gd name="T76" fmla="*/ 72 w 324"/>
                <a:gd name="T77" fmla="*/ 522 h 642"/>
                <a:gd name="T78" fmla="*/ 54 w 324"/>
                <a:gd name="T79" fmla="*/ 474 h 642"/>
                <a:gd name="T80" fmla="*/ 48 w 324"/>
                <a:gd name="T81" fmla="*/ 444 h 642"/>
                <a:gd name="T82" fmla="*/ 54 w 324"/>
                <a:gd name="T83" fmla="*/ 378 h 642"/>
                <a:gd name="T84" fmla="*/ 60 w 324"/>
                <a:gd name="T85" fmla="*/ 360 h 642"/>
                <a:gd name="T86" fmla="*/ 114 w 324"/>
                <a:gd name="T87" fmla="*/ 360 h 642"/>
                <a:gd name="T88" fmla="*/ 126 w 324"/>
                <a:gd name="T89" fmla="*/ 348 h 642"/>
                <a:gd name="T90" fmla="*/ 84 w 324"/>
                <a:gd name="T91" fmla="*/ 330 h 642"/>
                <a:gd name="T92" fmla="*/ 48 w 324"/>
                <a:gd name="T93" fmla="*/ 288 h 642"/>
                <a:gd name="T94" fmla="*/ 42 w 324"/>
                <a:gd name="T95" fmla="*/ 246 h 642"/>
                <a:gd name="T96" fmla="*/ 0 w 324"/>
                <a:gd name="T97" fmla="*/ 204 h 642"/>
                <a:gd name="T98" fmla="*/ 72 w 324"/>
                <a:gd name="T99" fmla="*/ 150 h 64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24" h="642">
                  <a:moveTo>
                    <a:pt x="72" y="150"/>
                  </a:moveTo>
                  <a:lnTo>
                    <a:pt x="72" y="102"/>
                  </a:lnTo>
                  <a:lnTo>
                    <a:pt x="60" y="96"/>
                  </a:lnTo>
                  <a:lnTo>
                    <a:pt x="48" y="96"/>
                  </a:lnTo>
                  <a:lnTo>
                    <a:pt x="42" y="90"/>
                  </a:lnTo>
                  <a:lnTo>
                    <a:pt x="42" y="78"/>
                  </a:lnTo>
                  <a:lnTo>
                    <a:pt x="66" y="60"/>
                  </a:lnTo>
                  <a:lnTo>
                    <a:pt x="90" y="42"/>
                  </a:lnTo>
                  <a:lnTo>
                    <a:pt x="96" y="36"/>
                  </a:lnTo>
                  <a:lnTo>
                    <a:pt x="96" y="24"/>
                  </a:lnTo>
                  <a:lnTo>
                    <a:pt x="108" y="12"/>
                  </a:lnTo>
                  <a:lnTo>
                    <a:pt x="132" y="12"/>
                  </a:lnTo>
                  <a:lnTo>
                    <a:pt x="150" y="0"/>
                  </a:lnTo>
                  <a:lnTo>
                    <a:pt x="162" y="12"/>
                  </a:lnTo>
                  <a:lnTo>
                    <a:pt x="144" y="30"/>
                  </a:lnTo>
                  <a:lnTo>
                    <a:pt x="144" y="42"/>
                  </a:lnTo>
                  <a:lnTo>
                    <a:pt x="162" y="54"/>
                  </a:lnTo>
                  <a:lnTo>
                    <a:pt x="168" y="72"/>
                  </a:lnTo>
                  <a:lnTo>
                    <a:pt x="174" y="102"/>
                  </a:lnTo>
                  <a:lnTo>
                    <a:pt x="168" y="108"/>
                  </a:lnTo>
                  <a:lnTo>
                    <a:pt x="168" y="114"/>
                  </a:lnTo>
                  <a:lnTo>
                    <a:pt x="180" y="120"/>
                  </a:lnTo>
                  <a:lnTo>
                    <a:pt x="180" y="126"/>
                  </a:lnTo>
                  <a:lnTo>
                    <a:pt x="180" y="144"/>
                  </a:lnTo>
                  <a:lnTo>
                    <a:pt x="192" y="150"/>
                  </a:lnTo>
                  <a:lnTo>
                    <a:pt x="198" y="156"/>
                  </a:lnTo>
                  <a:lnTo>
                    <a:pt x="210" y="168"/>
                  </a:lnTo>
                  <a:lnTo>
                    <a:pt x="210" y="180"/>
                  </a:lnTo>
                  <a:lnTo>
                    <a:pt x="216" y="180"/>
                  </a:lnTo>
                  <a:lnTo>
                    <a:pt x="228" y="216"/>
                  </a:lnTo>
                  <a:lnTo>
                    <a:pt x="228" y="222"/>
                  </a:lnTo>
                  <a:lnTo>
                    <a:pt x="246" y="228"/>
                  </a:lnTo>
                  <a:lnTo>
                    <a:pt x="252" y="234"/>
                  </a:lnTo>
                  <a:lnTo>
                    <a:pt x="264" y="234"/>
                  </a:lnTo>
                  <a:lnTo>
                    <a:pt x="282" y="234"/>
                  </a:lnTo>
                  <a:lnTo>
                    <a:pt x="306" y="234"/>
                  </a:lnTo>
                  <a:lnTo>
                    <a:pt x="306" y="306"/>
                  </a:lnTo>
                  <a:lnTo>
                    <a:pt x="312" y="312"/>
                  </a:lnTo>
                  <a:lnTo>
                    <a:pt x="324" y="312"/>
                  </a:lnTo>
                  <a:lnTo>
                    <a:pt x="324" y="324"/>
                  </a:lnTo>
                  <a:lnTo>
                    <a:pt x="288" y="360"/>
                  </a:lnTo>
                  <a:lnTo>
                    <a:pt x="252" y="366"/>
                  </a:lnTo>
                  <a:lnTo>
                    <a:pt x="246" y="378"/>
                  </a:lnTo>
                  <a:lnTo>
                    <a:pt x="240" y="390"/>
                  </a:lnTo>
                  <a:lnTo>
                    <a:pt x="246" y="408"/>
                  </a:lnTo>
                  <a:lnTo>
                    <a:pt x="246" y="414"/>
                  </a:lnTo>
                  <a:lnTo>
                    <a:pt x="240" y="420"/>
                  </a:lnTo>
                  <a:lnTo>
                    <a:pt x="222" y="426"/>
                  </a:lnTo>
                  <a:lnTo>
                    <a:pt x="198" y="444"/>
                  </a:lnTo>
                  <a:lnTo>
                    <a:pt x="186" y="450"/>
                  </a:lnTo>
                  <a:lnTo>
                    <a:pt x="174" y="468"/>
                  </a:lnTo>
                  <a:lnTo>
                    <a:pt x="174" y="474"/>
                  </a:lnTo>
                  <a:lnTo>
                    <a:pt x="186" y="474"/>
                  </a:lnTo>
                  <a:lnTo>
                    <a:pt x="186" y="480"/>
                  </a:lnTo>
                  <a:lnTo>
                    <a:pt x="180" y="510"/>
                  </a:lnTo>
                  <a:lnTo>
                    <a:pt x="180" y="516"/>
                  </a:lnTo>
                  <a:lnTo>
                    <a:pt x="198" y="528"/>
                  </a:lnTo>
                  <a:lnTo>
                    <a:pt x="204" y="534"/>
                  </a:lnTo>
                  <a:lnTo>
                    <a:pt x="198" y="558"/>
                  </a:lnTo>
                  <a:lnTo>
                    <a:pt x="186" y="558"/>
                  </a:lnTo>
                  <a:lnTo>
                    <a:pt x="174" y="564"/>
                  </a:lnTo>
                  <a:lnTo>
                    <a:pt x="168" y="576"/>
                  </a:lnTo>
                  <a:lnTo>
                    <a:pt x="162" y="594"/>
                  </a:lnTo>
                  <a:lnTo>
                    <a:pt x="162" y="606"/>
                  </a:lnTo>
                  <a:lnTo>
                    <a:pt x="132" y="612"/>
                  </a:lnTo>
                  <a:lnTo>
                    <a:pt x="126" y="618"/>
                  </a:lnTo>
                  <a:lnTo>
                    <a:pt x="126" y="636"/>
                  </a:lnTo>
                  <a:lnTo>
                    <a:pt x="108" y="642"/>
                  </a:lnTo>
                  <a:lnTo>
                    <a:pt x="102" y="642"/>
                  </a:lnTo>
                  <a:lnTo>
                    <a:pt x="96" y="642"/>
                  </a:lnTo>
                  <a:lnTo>
                    <a:pt x="90" y="630"/>
                  </a:lnTo>
                  <a:lnTo>
                    <a:pt x="90" y="588"/>
                  </a:lnTo>
                  <a:lnTo>
                    <a:pt x="84" y="558"/>
                  </a:lnTo>
                  <a:lnTo>
                    <a:pt x="78" y="558"/>
                  </a:lnTo>
                  <a:lnTo>
                    <a:pt x="78" y="552"/>
                  </a:lnTo>
                  <a:lnTo>
                    <a:pt x="72" y="540"/>
                  </a:lnTo>
                  <a:lnTo>
                    <a:pt x="72" y="522"/>
                  </a:lnTo>
                  <a:lnTo>
                    <a:pt x="66" y="498"/>
                  </a:lnTo>
                  <a:lnTo>
                    <a:pt x="54" y="474"/>
                  </a:lnTo>
                  <a:lnTo>
                    <a:pt x="48" y="468"/>
                  </a:lnTo>
                  <a:lnTo>
                    <a:pt x="48" y="444"/>
                  </a:lnTo>
                  <a:lnTo>
                    <a:pt x="54" y="396"/>
                  </a:lnTo>
                  <a:lnTo>
                    <a:pt x="54" y="378"/>
                  </a:lnTo>
                  <a:lnTo>
                    <a:pt x="54" y="366"/>
                  </a:lnTo>
                  <a:lnTo>
                    <a:pt x="60" y="360"/>
                  </a:lnTo>
                  <a:lnTo>
                    <a:pt x="96" y="366"/>
                  </a:lnTo>
                  <a:lnTo>
                    <a:pt x="114" y="360"/>
                  </a:lnTo>
                  <a:lnTo>
                    <a:pt x="120" y="354"/>
                  </a:lnTo>
                  <a:lnTo>
                    <a:pt x="126" y="348"/>
                  </a:lnTo>
                  <a:lnTo>
                    <a:pt x="126" y="342"/>
                  </a:lnTo>
                  <a:lnTo>
                    <a:pt x="84" y="330"/>
                  </a:lnTo>
                  <a:lnTo>
                    <a:pt x="54" y="312"/>
                  </a:lnTo>
                  <a:lnTo>
                    <a:pt x="48" y="288"/>
                  </a:lnTo>
                  <a:lnTo>
                    <a:pt x="48" y="258"/>
                  </a:lnTo>
                  <a:lnTo>
                    <a:pt x="42" y="246"/>
                  </a:lnTo>
                  <a:lnTo>
                    <a:pt x="24" y="240"/>
                  </a:lnTo>
                  <a:lnTo>
                    <a:pt x="0" y="204"/>
                  </a:lnTo>
                  <a:lnTo>
                    <a:pt x="6" y="192"/>
                  </a:lnTo>
                  <a:lnTo>
                    <a:pt x="72" y="1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0" name="Freeform 25"/>
            <p:cNvSpPr>
              <a:spLocks/>
            </p:cNvSpPr>
            <p:nvPr/>
          </p:nvSpPr>
          <p:spPr bwMode="auto">
            <a:xfrm>
              <a:off x="3098" y="2993"/>
              <a:ext cx="210" cy="216"/>
            </a:xfrm>
            <a:custGeom>
              <a:avLst/>
              <a:gdLst>
                <a:gd name="T0" fmla="*/ 90 w 210"/>
                <a:gd name="T1" fmla="*/ 12 h 216"/>
                <a:gd name="T2" fmla="*/ 96 w 210"/>
                <a:gd name="T3" fmla="*/ 6 h 216"/>
                <a:gd name="T4" fmla="*/ 114 w 210"/>
                <a:gd name="T5" fmla="*/ 6 h 216"/>
                <a:gd name="T6" fmla="*/ 132 w 210"/>
                <a:gd name="T7" fmla="*/ 18 h 216"/>
                <a:gd name="T8" fmla="*/ 144 w 210"/>
                <a:gd name="T9" fmla="*/ 18 h 216"/>
                <a:gd name="T10" fmla="*/ 150 w 210"/>
                <a:gd name="T11" fmla="*/ 0 h 216"/>
                <a:gd name="T12" fmla="*/ 162 w 210"/>
                <a:gd name="T13" fmla="*/ 0 h 216"/>
                <a:gd name="T14" fmla="*/ 168 w 210"/>
                <a:gd name="T15" fmla="*/ 0 h 216"/>
                <a:gd name="T16" fmla="*/ 174 w 210"/>
                <a:gd name="T17" fmla="*/ 24 h 216"/>
                <a:gd name="T18" fmla="*/ 180 w 210"/>
                <a:gd name="T19" fmla="*/ 30 h 216"/>
                <a:gd name="T20" fmla="*/ 204 w 210"/>
                <a:gd name="T21" fmla="*/ 42 h 216"/>
                <a:gd name="T22" fmla="*/ 210 w 210"/>
                <a:gd name="T23" fmla="*/ 42 h 216"/>
                <a:gd name="T24" fmla="*/ 192 w 210"/>
                <a:gd name="T25" fmla="*/ 60 h 216"/>
                <a:gd name="T26" fmla="*/ 174 w 210"/>
                <a:gd name="T27" fmla="*/ 66 h 216"/>
                <a:gd name="T28" fmla="*/ 156 w 210"/>
                <a:gd name="T29" fmla="*/ 72 h 216"/>
                <a:gd name="T30" fmla="*/ 144 w 210"/>
                <a:gd name="T31" fmla="*/ 84 h 216"/>
                <a:gd name="T32" fmla="*/ 144 w 210"/>
                <a:gd name="T33" fmla="*/ 96 h 216"/>
                <a:gd name="T34" fmla="*/ 138 w 210"/>
                <a:gd name="T35" fmla="*/ 108 h 216"/>
                <a:gd name="T36" fmla="*/ 126 w 210"/>
                <a:gd name="T37" fmla="*/ 138 h 216"/>
                <a:gd name="T38" fmla="*/ 90 w 210"/>
                <a:gd name="T39" fmla="*/ 174 h 216"/>
                <a:gd name="T40" fmla="*/ 78 w 210"/>
                <a:gd name="T41" fmla="*/ 180 h 216"/>
                <a:gd name="T42" fmla="*/ 78 w 210"/>
                <a:gd name="T43" fmla="*/ 180 h 216"/>
                <a:gd name="T44" fmla="*/ 78 w 210"/>
                <a:gd name="T45" fmla="*/ 198 h 216"/>
                <a:gd name="T46" fmla="*/ 66 w 210"/>
                <a:gd name="T47" fmla="*/ 210 h 216"/>
                <a:gd name="T48" fmla="*/ 60 w 210"/>
                <a:gd name="T49" fmla="*/ 216 h 216"/>
                <a:gd name="T50" fmla="*/ 36 w 210"/>
                <a:gd name="T51" fmla="*/ 210 h 216"/>
                <a:gd name="T52" fmla="*/ 36 w 210"/>
                <a:gd name="T53" fmla="*/ 186 h 216"/>
                <a:gd name="T54" fmla="*/ 30 w 210"/>
                <a:gd name="T55" fmla="*/ 180 h 216"/>
                <a:gd name="T56" fmla="*/ 30 w 210"/>
                <a:gd name="T57" fmla="*/ 180 h 216"/>
                <a:gd name="T58" fmla="*/ 24 w 210"/>
                <a:gd name="T59" fmla="*/ 168 h 216"/>
                <a:gd name="T60" fmla="*/ 24 w 210"/>
                <a:gd name="T61" fmla="*/ 162 h 216"/>
                <a:gd name="T62" fmla="*/ 18 w 210"/>
                <a:gd name="T63" fmla="*/ 150 h 216"/>
                <a:gd name="T64" fmla="*/ 12 w 210"/>
                <a:gd name="T65" fmla="*/ 138 h 216"/>
                <a:gd name="T66" fmla="*/ 6 w 210"/>
                <a:gd name="T67" fmla="*/ 132 h 216"/>
                <a:gd name="T68" fmla="*/ 0 w 210"/>
                <a:gd name="T69" fmla="*/ 114 h 216"/>
                <a:gd name="T70" fmla="*/ 12 w 210"/>
                <a:gd name="T71" fmla="*/ 102 h 216"/>
                <a:gd name="T72" fmla="*/ 42 w 210"/>
                <a:gd name="T73" fmla="*/ 102 h 216"/>
                <a:gd name="T74" fmla="*/ 60 w 210"/>
                <a:gd name="T75" fmla="*/ 90 h 216"/>
                <a:gd name="T76" fmla="*/ 72 w 210"/>
                <a:gd name="T77" fmla="*/ 66 h 216"/>
                <a:gd name="T78" fmla="*/ 84 w 210"/>
                <a:gd name="T79" fmla="*/ 66 h 216"/>
                <a:gd name="T80" fmla="*/ 96 w 210"/>
                <a:gd name="T81" fmla="*/ 60 h 216"/>
                <a:gd name="T82" fmla="*/ 102 w 210"/>
                <a:gd name="T83" fmla="*/ 54 h 216"/>
                <a:gd name="T84" fmla="*/ 102 w 210"/>
                <a:gd name="T85" fmla="*/ 30 h 216"/>
                <a:gd name="T86" fmla="*/ 96 w 210"/>
                <a:gd name="T87" fmla="*/ 30 h 216"/>
                <a:gd name="T88" fmla="*/ 90 w 210"/>
                <a:gd name="T89" fmla="*/ 24 h 216"/>
                <a:gd name="T90" fmla="*/ 90 w 210"/>
                <a:gd name="T91" fmla="*/ 12 h 2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10" h="216">
                  <a:moveTo>
                    <a:pt x="90" y="12"/>
                  </a:moveTo>
                  <a:lnTo>
                    <a:pt x="96" y="6"/>
                  </a:lnTo>
                  <a:lnTo>
                    <a:pt x="114" y="6"/>
                  </a:lnTo>
                  <a:lnTo>
                    <a:pt x="132" y="18"/>
                  </a:lnTo>
                  <a:lnTo>
                    <a:pt x="144" y="18"/>
                  </a:lnTo>
                  <a:lnTo>
                    <a:pt x="150" y="0"/>
                  </a:lnTo>
                  <a:lnTo>
                    <a:pt x="162" y="0"/>
                  </a:lnTo>
                  <a:lnTo>
                    <a:pt x="168" y="0"/>
                  </a:lnTo>
                  <a:lnTo>
                    <a:pt x="174" y="24"/>
                  </a:lnTo>
                  <a:lnTo>
                    <a:pt x="180" y="30"/>
                  </a:lnTo>
                  <a:lnTo>
                    <a:pt x="204" y="42"/>
                  </a:lnTo>
                  <a:lnTo>
                    <a:pt x="210" y="42"/>
                  </a:lnTo>
                  <a:lnTo>
                    <a:pt x="192" y="60"/>
                  </a:lnTo>
                  <a:lnTo>
                    <a:pt x="174" y="66"/>
                  </a:lnTo>
                  <a:lnTo>
                    <a:pt x="156" y="72"/>
                  </a:lnTo>
                  <a:lnTo>
                    <a:pt x="144" y="84"/>
                  </a:lnTo>
                  <a:lnTo>
                    <a:pt x="144" y="96"/>
                  </a:lnTo>
                  <a:lnTo>
                    <a:pt x="138" y="108"/>
                  </a:lnTo>
                  <a:lnTo>
                    <a:pt x="126" y="138"/>
                  </a:lnTo>
                  <a:lnTo>
                    <a:pt x="90" y="174"/>
                  </a:lnTo>
                  <a:lnTo>
                    <a:pt x="78" y="180"/>
                  </a:lnTo>
                  <a:lnTo>
                    <a:pt x="78" y="198"/>
                  </a:lnTo>
                  <a:lnTo>
                    <a:pt x="66" y="210"/>
                  </a:lnTo>
                  <a:lnTo>
                    <a:pt x="60" y="216"/>
                  </a:lnTo>
                  <a:lnTo>
                    <a:pt x="36" y="210"/>
                  </a:lnTo>
                  <a:lnTo>
                    <a:pt x="36" y="186"/>
                  </a:lnTo>
                  <a:lnTo>
                    <a:pt x="30" y="180"/>
                  </a:lnTo>
                  <a:lnTo>
                    <a:pt x="24" y="168"/>
                  </a:lnTo>
                  <a:lnTo>
                    <a:pt x="24" y="162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32"/>
                  </a:lnTo>
                  <a:lnTo>
                    <a:pt x="0" y="114"/>
                  </a:lnTo>
                  <a:lnTo>
                    <a:pt x="12" y="102"/>
                  </a:lnTo>
                  <a:lnTo>
                    <a:pt x="42" y="102"/>
                  </a:lnTo>
                  <a:lnTo>
                    <a:pt x="60" y="90"/>
                  </a:lnTo>
                  <a:lnTo>
                    <a:pt x="72" y="66"/>
                  </a:lnTo>
                  <a:lnTo>
                    <a:pt x="84" y="66"/>
                  </a:lnTo>
                  <a:lnTo>
                    <a:pt x="96" y="60"/>
                  </a:lnTo>
                  <a:lnTo>
                    <a:pt x="102" y="54"/>
                  </a:lnTo>
                  <a:lnTo>
                    <a:pt x="102" y="30"/>
                  </a:lnTo>
                  <a:lnTo>
                    <a:pt x="96" y="30"/>
                  </a:lnTo>
                  <a:lnTo>
                    <a:pt x="90" y="24"/>
                  </a:lnTo>
                  <a:lnTo>
                    <a:pt x="9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1" name="Freeform 26"/>
            <p:cNvSpPr>
              <a:spLocks/>
            </p:cNvSpPr>
            <p:nvPr/>
          </p:nvSpPr>
          <p:spPr bwMode="auto">
            <a:xfrm>
              <a:off x="3110" y="3167"/>
              <a:ext cx="240" cy="264"/>
            </a:xfrm>
            <a:custGeom>
              <a:avLst/>
              <a:gdLst>
                <a:gd name="T0" fmla="*/ 48 w 240"/>
                <a:gd name="T1" fmla="*/ 42 h 264"/>
                <a:gd name="T2" fmla="*/ 54 w 240"/>
                <a:gd name="T3" fmla="*/ 36 h 264"/>
                <a:gd name="T4" fmla="*/ 66 w 240"/>
                <a:gd name="T5" fmla="*/ 24 h 264"/>
                <a:gd name="T6" fmla="*/ 66 w 240"/>
                <a:gd name="T7" fmla="*/ 6 h 264"/>
                <a:gd name="T8" fmla="*/ 66 w 240"/>
                <a:gd name="T9" fmla="*/ 6 h 264"/>
                <a:gd name="T10" fmla="*/ 78 w 240"/>
                <a:gd name="T11" fmla="*/ 0 h 264"/>
                <a:gd name="T12" fmla="*/ 90 w 240"/>
                <a:gd name="T13" fmla="*/ 12 h 264"/>
                <a:gd name="T14" fmla="*/ 108 w 240"/>
                <a:gd name="T15" fmla="*/ 18 h 264"/>
                <a:gd name="T16" fmla="*/ 120 w 240"/>
                <a:gd name="T17" fmla="*/ 30 h 264"/>
                <a:gd name="T18" fmla="*/ 132 w 240"/>
                <a:gd name="T19" fmla="*/ 30 h 264"/>
                <a:gd name="T20" fmla="*/ 138 w 240"/>
                <a:gd name="T21" fmla="*/ 60 h 264"/>
                <a:gd name="T22" fmla="*/ 156 w 240"/>
                <a:gd name="T23" fmla="*/ 60 h 264"/>
                <a:gd name="T24" fmla="*/ 162 w 240"/>
                <a:gd name="T25" fmla="*/ 60 h 264"/>
                <a:gd name="T26" fmla="*/ 168 w 240"/>
                <a:gd name="T27" fmla="*/ 42 h 264"/>
                <a:gd name="T28" fmla="*/ 168 w 240"/>
                <a:gd name="T29" fmla="*/ 36 h 264"/>
                <a:gd name="T30" fmla="*/ 186 w 240"/>
                <a:gd name="T31" fmla="*/ 36 h 264"/>
                <a:gd name="T32" fmla="*/ 186 w 240"/>
                <a:gd name="T33" fmla="*/ 60 h 264"/>
                <a:gd name="T34" fmla="*/ 192 w 240"/>
                <a:gd name="T35" fmla="*/ 66 h 264"/>
                <a:gd name="T36" fmla="*/ 198 w 240"/>
                <a:gd name="T37" fmla="*/ 72 h 264"/>
                <a:gd name="T38" fmla="*/ 204 w 240"/>
                <a:gd name="T39" fmla="*/ 72 h 264"/>
                <a:gd name="T40" fmla="*/ 210 w 240"/>
                <a:gd name="T41" fmla="*/ 66 h 264"/>
                <a:gd name="T42" fmla="*/ 210 w 240"/>
                <a:gd name="T43" fmla="*/ 60 h 264"/>
                <a:gd name="T44" fmla="*/ 228 w 240"/>
                <a:gd name="T45" fmla="*/ 60 h 264"/>
                <a:gd name="T46" fmla="*/ 240 w 240"/>
                <a:gd name="T47" fmla="*/ 78 h 264"/>
                <a:gd name="T48" fmla="*/ 240 w 240"/>
                <a:gd name="T49" fmla="*/ 90 h 264"/>
                <a:gd name="T50" fmla="*/ 234 w 240"/>
                <a:gd name="T51" fmla="*/ 102 h 264"/>
                <a:gd name="T52" fmla="*/ 228 w 240"/>
                <a:gd name="T53" fmla="*/ 126 h 264"/>
                <a:gd name="T54" fmla="*/ 228 w 240"/>
                <a:gd name="T55" fmla="*/ 138 h 264"/>
                <a:gd name="T56" fmla="*/ 234 w 240"/>
                <a:gd name="T57" fmla="*/ 168 h 264"/>
                <a:gd name="T58" fmla="*/ 234 w 240"/>
                <a:gd name="T59" fmla="*/ 192 h 264"/>
                <a:gd name="T60" fmla="*/ 222 w 240"/>
                <a:gd name="T61" fmla="*/ 204 h 264"/>
                <a:gd name="T62" fmla="*/ 210 w 240"/>
                <a:gd name="T63" fmla="*/ 198 h 264"/>
                <a:gd name="T64" fmla="*/ 204 w 240"/>
                <a:gd name="T65" fmla="*/ 180 h 264"/>
                <a:gd name="T66" fmla="*/ 192 w 240"/>
                <a:gd name="T67" fmla="*/ 174 h 264"/>
                <a:gd name="T68" fmla="*/ 186 w 240"/>
                <a:gd name="T69" fmla="*/ 126 h 264"/>
                <a:gd name="T70" fmla="*/ 180 w 240"/>
                <a:gd name="T71" fmla="*/ 114 h 264"/>
                <a:gd name="T72" fmla="*/ 168 w 240"/>
                <a:gd name="T73" fmla="*/ 108 h 264"/>
                <a:gd name="T74" fmla="*/ 162 w 240"/>
                <a:gd name="T75" fmla="*/ 138 h 264"/>
                <a:gd name="T76" fmla="*/ 150 w 240"/>
                <a:gd name="T77" fmla="*/ 144 h 264"/>
                <a:gd name="T78" fmla="*/ 144 w 240"/>
                <a:gd name="T79" fmla="*/ 150 h 264"/>
                <a:gd name="T80" fmla="*/ 156 w 240"/>
                <a:gd name="T81" fmla="*/ 174 h 264"/>
                <a:gd name="T82" fmla="*/ 126 w 240"/>
                <a:gd name="T83" fmla="*/ 222 h 264"/>
                <a:gd name="T84" fmla="*/ 126 w 240"/>
                <a:gd name="T85" fmla="*/ 234 h 264"/>
                <a:gd name="T86" fmla="*/ 96 w 240"/>
                <a:gd name="T87" fmla="*/ 234 h 264"/>
                <a:gd name="T88" fmla="*/ 90 w 240"/>
                <a:gd name="T89" fmla="*/ 246 h 264"/>
                <a:gd name="T90" fmla="*/ 48 w 240"/>
                <a:gd name="T91" fmla="*/ 246 h 264"/>
                <a:gd name="T92" fmla="*/ 36 w 240"/>
                <a:gd name="T93" fmla="*/ 264 h 264"/>
                <a:gd name="T94" fmla="*/ 24 w 240"/>
                <a:gd name="T95" fmla="*/ 252 h 264"/>
                <a:gd name="T96" fmla="*/ 12 w 240"/>
                <a:gd name="T97" fmla="*/ 234 h 264"/>
                <a:gd name="T98" fmla="*/ 0 w 240"/>
                <a:gd name="T99" fmla="*/ 210 h 264"/>
                <a:gd name="T100" fmla="*/ 6 w 240"/>
                <a:gd name="T101" fmla="*/ 198 h 264"/>
                <a:gd name="T102" fmla="*/ 18 w 240"/>
                <a:gd name="T103" fmla="*/ 162 h 264"/>
                <a:gd name="T104" fmla="*/ 24 w 240"/>
                <a:gd name="T105" fmla="*/ 126 h 264"/>
                <a:gd name="T106" fmla="*/ 30 w 240"/>
                <a:gd name="T107" fmla="*/ 114 h 264"/>
                <a:gd name="T108" fmla="*/ 42 w 240"/>
                <a:gd name="T109" fmla="*/ 90 h 264"/>
                <a:gd name="T110" fmla="*/ 48 w 240"/>
                <a:gd name="T111" fmla="*/ 54 h 264"/>
                <a:gd name="T112" fmla="*/ 48 w 240"/>
                <a:gd name="T113" fmla="*/ 42 h 26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0" h="264">
                  <a:moveTo>
                    <a:pt x="48" y="42"/>
                  </a:moveTo>
                  <a:lnTo>
                    <a:pt x="54" y="36"/>
                  </a:lnTo>
                  <a:lnTo>
                    <a:pt x="66" y="24"/>
                  </a:lnTo>
                  <a:lnTo>
                    <a:pt x="66" y="6"/>
                  </a:lnTo>
                  <a:lnTo>
                    <a:pt x="78" y="0"/>
                  </a:lnTo>
                  <a:lnTo>
                    <a:pt x="90" y="12"/>
                  </a:lnTo>
                  <a:lnTo>
                    <a:pt x="108" y="18"/>
                  </a:lnTo>
                  <a:lnTo>
                    <a:pt x="120" y="30"/>
                  </a:lnTo>
                  <a:lnTo>
                    <a:pt x="132" y="30"/>
                  </a:lnTo>
                  <a:lnTo>
                    <a:pt x="138" y="60"/>
                  </a:lnTo>
                  <a:lnTo>
                    <a:pt x="156" y="60"/>
                  </a:lnTo>
                  <a:lnTo>
                    <a:pt x="162" y="60"/>
                  </a:lnTo>
                  <a:lnTo>
                    <a:pt x="168" y="42"/>
                  </a:lnTo>
                  <a:lnTo>
                    <a:pt x="168" y="36"/>
                  </a:lnTo>
                  <a:lnTo>
                    <a:pt x="186" y="36"/>
                  </a:lnTo>
                  <a:lnTo>
                    <a:pt x="186" y="60"/>
                  </a:lnTo>
                  <a:lnTo>
                    <a:pt x="192" y="66"/>
                  </a:lnTo>
                  <a:lnTo>
                    <a:pt x="198" y="72"/>
                  </a:lnTo>
                  <a:lnTo>
                    <a:pt x="204" y="72"/>
                  </a:lnTo>
                  <a:lnTo>
                    <a:pt x="210" y="66"/>
                  </a:lnTo>
                  <a:lnTo>
                    <a:pt x="210" y="60"/>
                  </a:lnTo>
                  <a:lnTo>
                    <a:pt x="228" y="60"/>
                  </a:lnTo>
                  <a:lnTo>
                    <a:pt x="240" y="78"/>
                  </a:lnTo>
                  <a:lnTo>
                    <a:pt x="240" y="90"/>
                  </a:lnTo>
                  <a:lnTo>
                    <a:pt x="234" y="102"/>
                  </a:lnTo>
                  <a:lnTo>
                    <a:pt x="228" y="126"/>
                  </a:lnTo>
                  <a:lnTo>
                    <a:pt x="228" y="138"/>
                  </a:lnTo>
                  <a:lnTo>
                    <a:pt x="234" y="168"/>
                  </a:lnTo>
                  <a:lnTo>
                    <a:pt x="234" y="192"/>
                  </a:lnTo>
                  <a:lnTo>
                    <a:pt x="222" y="204"/>
                  </a:lnTo>
                  <a:lnTo>
                    <a:pt x="210" y="198"/>
                  </a:lnTo>
                  <a:lnTo>
                    <a:pt x="204" y="180"/>
                  </a:lnTo>
                  <a:lnTo>
                    <a:pt x="192" y="174"/>
                  </a:lnTo>
                  <a:lnTo>
                    <a:pt x="186" y="126"/>
                  </a:lnTo>
                  <a:lnTo>
                    <a:pt x="180" y="114"/>
                  </a:lnTo>
                  <a:lnTo>
                    <a:pt x="168" y="108"/>
                  </a:lnTo>
                  <a:lnTo>
                    <a:pt x="162" y="138"/>
                  </a:lnTo>
                  <a:lnTo>
                    <a:pt x="150" y="144"/>
                  </a:lnTo>
                  <a:lnTo>
                    <a:pt x="144" y="150"/>
                  </a:lnTo>
                  <a:lnTo>
                    <a:pt x="156" y="174"/>
                  </a:lnTo>
                  <a:lnTo>
                    <a:pt x="126" y="222"/>
                  </a:lnTo>
                  <a:lnTo>
                    <a:pt x="126" y="234"/>
                  </a:lnTo>
                  <a:lnTo>
                    <a:pt x="96" y="234"/>
                  </a:lnTo>
                  <a:lnTo>
                    <a:pt x="90" y="246"/>
                  </a:lnTo>
                  <a:lnTo>
                    <a:pt x="48" y="246"/>
                  </a:lnTo>
                  <a:lnTo>
                    <a:pt x="36" y="264"/>
                  </a:lnTo>
                  <a:lnTo>
                    <a:pt x="24" y="252"/>
                  </a:lnTo>
                  <a:lnTo>
                    <a:pt x="12" y="234"/>
                  </a:lnTo>
                  <a:lnTo>
                    <a:pt x="0" y="210"/>
                  </a:lnTo>
                  <a:lnTo>
                    <a:pt x="6" y="198"/>
                  </a:lnTo>
                  <a:lnTo>
                    <a:pt x="18" y="162"/>
                  </a:lnTo>
                  <a:lnTo>
                    <a:pt x="24" y="126"/>
                  </a:lnTo>
                  <a:lnTo>
                    <a:pt x="30" y="114"/>
                  </a:lnTo>
                  <a:lnTo>
                    <a:pt x="42" y="90"/>
                  </a:lnTo>
                  <a:lnTo>
                    <a:pt x="48" y="54"/>
                  </a:lnTo>
                  <a:lnTo>
                    <a:pt x="48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2" name="Freeform 27"/>
            <p:cNvSpPr>
              <a:spLocks/>
            </p:cNvSpPr>
            <p:nvPr/>
          </p:nvSpPr>
          <p:spPr bwMode="auto">
            <a:xfrm>
              <a:off x="3140" y="2135"/>
              <a:ext cx="354" cy="786"/>
            </a:xfrm>
            <a:custGeom>
              <a:avLst/>
              <a:gdLst>
                <a:gd name="T0" fmla="*/ 48 w 354"/>
                <a:gd name="T1" fmla="*/ 0 h 786"/>
                <a:gd name="T2" fmla="*/ 72 w 354"/>
                <a:gd name="T3" fmla="*/ 36 h 786"/>
                <a:gd name="T4" fmla="*/ 96 w 354"/>
                <a:gd name="T5" fmla="*/ 114 h 786"/>
                <a:gd name="T6" fmla="*/ 120 w 354"/>
                <a:gd name="T7" fmla="*/ 156 h 786"/>
                <a:gd name="T8" fmla="*/ 180 w 354"/>
                <a:gd name="T9" fmla="*/ 186 h 786"/>
                <a:gd name="T10" fmla="*/ 228 w 354"/>
                <a:gd name="T11" fmla="*/ 204 h 786"/>
                <a:gd name="T12" fmla="*/ 306 w 354"/>
                <a:gd name="T13" fmla="*/ 216 h 786"/>
                <a:gd name="T14" fmla="*/ 342 w 354"/>
                <a:gd name="T15" fmla="*/ 228 h 786"/>
                <a:gd name="T16" fmla="*/ 348 w 354"/>
                <a:gd name="T17" fmla="*/ 240 h 786"/>
                <a:gd name="T18" fmla="*/ 348 w 354"/>
                <a:gd name="T19" fmla="*/ 270 h 786"/>
                <a:gd name="T20" fmla="*/ 318 w 354"/>
                <a:gd name="T21" fmla="*/ 312 h 786"/>
                <a:gd name="T22" fmla="*/ 312 w 354"/>
                <a:gd name="T23" fmla="*/ 300 h 786"/>
                <a:gd name="T24" fmla="*/ 306 w 354"/>
                <a:gd name="T25" fmla="*/ 306 h 786"/>
                <a:gd name="T26" fmla="*/ 294 w 354"/>
                <a:gd name="T27" fmla="*/ 318 h 786"/>
                <a:gd name="T28" fmla="*/ 288 w 354"/>
                <a:gd name="T29" fmla="*/ 318 h 786"/>
                <a:gd name="T30" fmla="*/ 288 w 354"/>
                <a:gd name="T31" fmla="*/ 330 h 786"/>
                <a:gd name="T32" fmla="*/ 294 w 354"/>
                <a:gd name="T33" fmla="*/ 366 h 786"/>
                <a:gd name="T34" fmla="*/ 300 w 354"/>
                <a:gd name="T35" fmla="*/ 408 h 786"/>
                <a:gd name="T36" fmla="*/ 294 w 354"/>
                <a:gd name="T37" fmla="*/ 474 h 786"/>
                <a:gd name="T38" fmla="*/ 294 w 354"/>
                <a:gd name="T39" fmla="*/ 588 h 786"/>
                <a:gd name="T40" fmla="*/ 300 w 354"/>
                <a:gd name="T41" fmla="*/ 678 h 786"/>
                <a:gd name="T42" fmla="*/ 294 w 354"/>
                <a:gd name="T43" fmla="*/ 708 h 786"/>
                <a:gd name="T44" fmla="*/ 276 w 354"/>
                <a:gd name="T45" fmla="*/ 768 h 786"/>
                <a:gd name="T46" fmla="*/ 264 w 354"/>
                <a:gd name="T47" fmla="*/ 786 h 786"/>
                <a:gd name="T48" fmla="*/ 228 w 354"/>
                <a:gd name="T49" fmla="*/ 768 h 786"/>
                <a:gd name="T50" fmla="*/ 210 w 354"/>
                <a:gd name="T51" fmla="*/ 744 h 786"/>
                <a:gd name="T52" fmla="*/ 132 w 354"/>
                <a:gd name="T53" fmla="*/ 738 h 786"/>
                <a:gd name="T54" fmla="*/ 96 w 354"/>
                <a:gd name="T55" fmla="*/ 708 h 786"/>
                <a:gd name="T56" fmla="*/ 60 w 354"/>
                <a:gd name="T57" fmla="*/ 702 h 786"/>
                <a:gd name="T58" fmla="*/ 24 w 354"/>
                <a:gd name="T59" fmla="*/ 678 h 786"/>
                <a:gd name="T60" fmla="*/ 30 w 354"/>
                <a:gd name="T61" fmla="*/ 666 h 786"/>
                <a:gd name="T62" fmla="*/ 6 w 354"/>
                <a:gd name="T63" fmla="*/ 630 h 786"/>
                <a:gd name="T64" fmla="*/ 0 w 354"/>
                <a:gd name="T65" fmla="*/ 606 h 786"/>
                <a:gd name="T66" fmla="*/ 36 w 354"/>
                <a:gd name="T67" fmla="*/ 594 h 786"/>
                <a:gd name="T68" fmla="*/ 42 w 354"/>
                <a:gd name="T69" fmla="*/ 564 h 786"/>
                <a:gd name="T70" fmla="*/ 60 w 354"/>
                <a:gd name="T71" fmla="*/ 546 h 786"/>
                <a:gd name="T72" fmla="*/ 78 w 354"/>
                <a:gd name="T73" fmla="*/ 522 h 786"/>
                <a:gd name="T74" fmla="*/ 54 w 354"/>
                <a:gd name="T75" fmla="*/ 504 h 786"/>
                <a:gd name="T76" fmla="*/ 60 w 354"/>
                <a:gd name="T77" fmla="*/ 468 h 786"/>
                <a:gd name="T78" fmla="*/ 48 w 354"/>
                <a:gd name="T79" fmla="*/ 462 h 786"/>
                <a:gd name="T80" fmla="*/ 60 w 354"/>
                <a:gd name="T81" fmla="*/ 438 h 786"/>
                <a:gd name="T82" fmla="*/ 96 w 354"/>
                <a:gd name="T83" fmla="*/ 414 h 786"/>
                <a:gd name="T84" fmla="*/ 120 w 354"/>
                <a:gd name="T85" fmla="*/ 402 h 786"/>
                <a:gd name="T86" fmla="*/ 114 w 354"/>
                <a:gd name="T87" fmla="*/ 378 h 786"/>
                <a:gd name="T88" fmla="*/ 126 w 354"/>
                <a:gd name="T89" fmla="*/ 354 h 786"/>
                <a:gd name="T90" fmla="*/ 198 w 354"/>
                <a:gd name="T91" fmla="*/ 312 h 786"/>
                <a:gd name="T92" fmla="*/ 186 w 354"/>
                <a:gd name="T93" fmla="*/ 300 h 786"/>
                <a:gd name="T94" fmla="*/ 180 w 354"/>
                <a:gd name="T95" fmla="*/ 222 h 786"/>
                <a:gd name="T96" fmla="*/ 138 w 354"/>
                <a:gd name="T97" fmla="*/ 222 h 786"/>
                <a:gd name="T98" fmla="*/ 120 w 354"/>
                <a:gd name="T99" fmla="*/ 216 h 786"/>
                <a:gd name="T100" fmla="*/ 102 w 354"/>
                <a:gd name="T101" fmla="*/ 204 h 786"/>
                <a:gd name="T102" fmla="*/ 84 w 354"/>
                <a:gd name="T103" fmla="*/ 168 h 786"/>
                <a:gd name="T104" fmla="*/ 72 w 354"/>
                <a:gd name="T105" fmla="*/ 144 h 786"/>
                <a:gd name="T106" fmla="*/ 54 w 354"/>
                <a:gd name="T107" fmla="*/ 132 h 786"/>
                <a:gd name="T108" fmla="*/ 54 w 354"/>
                <a:gd name="T109" fmla="*/ 108 h 786"/>
                <a:gd name="T110" fmla="*/ 42 w 354"/>
                <a:gd name="T111" fmla="*/ 96 h 786"/>
                <a:gd name="T112" fmla="*/ 42 w 354"/>
                <a:gd name="T113" fmla="*/ 60 h 786"/>
                <a:gd name="T114" fmla="*/ 18 w 354"/>
                <a:gd name="T115" fmla="*/ 30 h 786"/>
                <a:gd name="T116" fmla="*/ 36 w 354"/>
                <a:gd name="T117" fmla="*/ 0 h 78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54" h="786">
                  <a:moveTo>
                    <a:pt x="36" y="0"/>
                  </a:moveTo>
                  <a:lnTo>
                    <a:pt x="48" y="0"/>
                  </a:lnTo>
                  <a:lnTo>
                    <a:pt x="66" y="12"/>
                  </a:lnTo>
                  <a:lnTo>
                    <a:pt x="72" y="36"/>
                  </a:lnTo>
                  <a:lnTo>
                    <a:pt x="72" y="60"/>
                  </a:lnTo>
                  <a:lnTo>
                    <a:pt x="96" y="114"/>
                  </a:lnTo>
                  <a:lnTo>
                    <a:pt x="108" y="138"/>
                  </a:lnTo>
                  <a:lnTo>
                    <a:pt x="120" y="156"/>
                  </a:lnTo>
                  <a:lnTo>
                    <a:pt x="132" y="168"/>
                  </a:lnTo>
                  <a:lnTo>
                    <a:pt x="180" y="186"/>
                  </a:lnTo>
                  <a:lnTo>
                    <a:pt x="198" y="198"/>
                  </a:lnTo>
                  <a:lnTo>
                    <a:pt x="228" y="204"/>
                  </a:lnTo>
                  <a:lnTo>
                    <a:pt x="246" y="216"/>
                  </a:lnTo>
                  <a:lnTo>
                    <a:pt x="306" y="216"/>
                  </a:lnTo>
                  <a:lnTo>
                    <a:pt x="330" y="234"/>
                  </a:lnTo>
                  <a:lnTo>
                    <a:pt x="342" y="228"/>
                  </a:lnTo>
                  <a:lnTo>
                    <a:pt x="348" y="228"/>
                  </a:lnTo>
                  <a:lnTo>
                    <a:pt x="348" y="240"/>
                  </a:lnTo>
                  <a:lnTo>
                    <a:pt x="354" y="246"/>
                  </a:lnTo>
                  <a:lnTo>
                    <a:pt x="348" y="270"/>
                  </a:lnTo>
                  <a:lnTo>
                    <a:pt x="324" y="318"/>
                  </a:lnTo>
                  <a:lnTo>
                    <a:pt x="318" y="312"/>
                  </a:lnTo>
                  <a:lnTo>
                    <a:pt x="318" y="300"/>
                  </a:lnTo>
                  <a:lnTo>
                    <a:pt x="312" y="300"/>
                  </a:lnTo>
                  <a:lnTo>
                    <a:pt x="306" y="300"/>
                  </a:lnTo>
                  <a:lnTo>
                    <a:pt x="306" y="306"/>
                  </a:lnTo>
                  <a:lnTo>
                    <a:pt x="306" y="318"/>
                  </a:lnTo>
                  <a:lnTo>
                    <a:pt x="294" y="318"/>
                  </a:lnTo>
                  <a:lnTo>
                    <a:pt x="288" y="318"/>
                  </a:lnTo>
                  <a:lnTo>
                    <a:pt x="288" y="324"/>
                  </a:lnTo>
                  <a:lnTo>
                    <a:pt x="288" y="330"/>
                  </a:lnTo>
                  <a:lnTo>
                    <a:pt x="294" y="336"/>
                  </a:lnTo>
                  <a:lnTo>
                    <a:pt x="294" y="366"/>
                  </a:lnTo>
                  <a:lnTo>
                    <a:pt x="294" y="402"/>
                  </a:lnTo>
                  <a:lnTo>
                    <a:pt x="300" y="408"/>
                  </a:lnTo>
                  <a:lnTo>
                    <a:pt x="306" y="414"/>
                  </a:lnTo>
                  <a:lnTo>
                    <a:pt x="294" y="474"/>
                  </a:lnTo>
                  <a:lnTo>
                    <a:pt x="288" y="540"/>
                  </a:lnTo>
                  <a:lnTo>
                    <a:pt x="294" y="588"/>
                  </a:lnTo>
                  <a:lnTo>
                    <a:pt x="306" y="636"/>
                  </a:lnTo>
                  <a:lnTo>
                    <a:pt x="300" y="678"/>
                  </a:lnTo>
                  <a:lnTo>
                    <a:pt x="294" y="690"/>
                  </a:lnTo>
                  <a:lnTo>
                    <a:pt x="294" y="708"/>
                  </a:lnTo>
                  <a:lnTo>
                    <a:pt x="294" y="762"/>
                  </a:lnTo>
                  <a:lnTo>
                    <a:pt x="276" y="768"/>
                  </a:lnTo>
                  <a:lnTo>
                    <a:pt x="264" y="780"/>
                  </a:lnTo>
                  <a:lnTo>
                    <a:pt x="264" y="786"/>
                  </a:lnTo>
                  <a:lnTo>
                    <a:pt x="252" y="786"/>
                  </a:lnTo>
                  <a:lnTo>
                    <a:pt x="228" y="768"/>
                  </a:lnTo>
                  <a:lnTo>
                    <a:pt x="216" y="744"/>
                  </a:lnTo>
                  <a:lnTo>
                    <a:pt x="210" y="744"/>
                  </a:lnTo>
                  <a:lnTo>
                    <a:pt x="192" y="744"/>
                  </a:lnTo>
                  <a:lnTo>
                    <a:pt x="132" y="738"/>
                  </a:lnTo>
                  <a:lnTo>
                    <a:pt x="108" y="708"/>
                  </a:lnTo>
                  <a:lnTo>
                    <a:pt x="96" y="708"/>
                  </a:lnTo>
                  <a:lnTo>
                    <a:pt x="84" y="702"/>
                  </a:lnTo>
                  <a:lnTo>
                    <a:pt x="60" y="702"/>
                  </a:lnTo>
                  <a:lnTo>
                    <a:pt x="24" y="684"/>
                  </a:lnTo>
                  <a:lnTo>
                    <a:pt x="24" y="678"/>
                  </a:lnTo>
                  <a:lnTo>
                    <a:pt x="30" y="672"/>
                  </a:lnTo>
                  <a:lnTo>
                    <a:pt x="30" y="666"/>
                  </a:lnTo>
                  <a:lnTo>
                    <a:pt x="18" y="654"/>
                  </a:lnTo>
                  <a:lnTo>
                    <a:pt x="6" y="630"/>
                  </a:lnTo>
                  <a:lnTo>
                    <a:pt x="0" y="624"/>
                  </a:lnTo>
                  <a:lnTo>
                    <a:pt x="0" y="606"/>
                  </a:lnTo>
                  <a:lnTo>
                    <a:pt x="6" y="600"/>
                  </a:lnTo>
                  <a:lnTo>
                    <a:pt x="36" y="594"/>
                  </a:lnTo>
                  <a:lnTo>
                    <a:pt x="36" y="582"/>
                  </a:lnTo>
                  <a:lnTo>
                    <a:pt x="42" y="564"/>
                  </a:lnTo>
                  <a:lnTo>
                    <a:pt x="48" y="552"/>
                  </a:lnTo>
                  <a:lnTo>
                    <a:pt x="60" y="546"/>
                  </a:lnTo>
                  <a:lnTo>
                    <a:pt x="72" y="546"/>
                  </a:lnTo>
                  <a:lnTo>
                    <a:pt x="78" y="522"/>
                  </a:lnTo>
                  <a:lnTo>
                    <a:pt x="72" y="516"/>
                  </a:lnTo>
                  <a:lnTo>
                    <a:pt x="54" y="504"/>
                  </a:lnTo>
                  <a:lnTo>
                    <a:pt x="54" y="498"/>
                  </a:lnTo>
                  <a:lnTo>
                    <a:pt x="60" y="468"/>
                  </a:lnTo>
                  <a:lnTo>
                    <a:pt x="60" y="462"/>
                  </a:lnTo>
                  <a:lnTo>
                    <a:pt x="48" y="462"/>
                  </a:lnTo>
                  <a:lnTo>
                    <a:pt x="48" y="456"/>
                  </a:lnTo>
                  <a:lnTo>
                    <a:pt x="60" y="438"/>
                  </a:lnTo>
                  <a:lnTo>
                    <a:pt x="72" y="432"/>
                  </a:lnTo>
                  <a:lnTo>
                    <a:pt x="96" y="414"/>
                  </a:lnTo>
                  <a:lnTo>
                    <a:pt x="114" y="408"/>
                  </a:lnTo>
                  <a:lnTo>
                    <a:pt x="120" y="402"/>
                  </a:lnTo>
                  <a:lnTo>
                    <a:pt x="120" y="396"/>
                  </a:lnTo>
                  <a:lnTo>
                    <a:pt x="114" y="378"/>
                  </a:lnTo>
                  <a:lnTo>
                    <a:pt x="120" y="366"/>
                  </a:lnTo>
                  <a:lnTo>
                    <a:pt x="126" y="354"/>
                  </a:lnTo>
                  <a:lnTo>
                    <a:pt x="162" y="348"/>
                  </a:lnTo>
                  <a:lnTo>
                    <a:pt x="198" y="312"/>
                  </a:lnTo>
                  <a:lnTo>
                    <a:pt x="198" y="300"/>
                  </a:lnTo>
                  <a:lnTo>
                    <a:pt x="186" y="300"/>
                  </a:lnTo>
                  <a:lnTo>
                    <a:pt x="180" y="294"/>
                  </a:lnTo>
                  <a:lnTo>
                    <a:pt x="180" y="222"/>
                  </a:lnTo>
                  <a:lnTo>
                    <a:pt x="156" y="222"/>
                  </a:lnTo>
                  <a:lnTo>
                    <a:pt x="138" y="222"/>
                  </a:lnTo>
                  <a:lnTo>
                    <a:pt x="126" y="222"/>
                  </a:lnTo>
                  <a:lnTo>
                    <a:pt x="120" y="216"/>
                  </a:lnTo>
                  <a:lnTo>
                    <a:pt x="102" y="210"/>
                  </a:lnTo>
                  <a:lnTo>
                    <a:pt x="102" y="204"/>
                  </a:lnTo>
                  <a:lnTo>
                    <a:pt x="90" y="168"/>
                  </a:lnTo>
                  <a:lnTo>
                    <a:pt x="84" y="168"/>
                  </a:lnTo>
                  <a:lnTo>
                    <a:pt x="84" y="156"/>
                  </a:lnTo>
                  <a:lnTo>
                    <a:pt x="72" y="144"/>
                  </a:lnTo>
                  <a:lnTo>
                    <a:pt x="66" y="138"/>
                  </a:lnTo>
                  <a:lnTo>
                    <a:pt x="54" y="132"/>
                  </a:lnTo>
                  <a:lnTo>
                    <a:pt x="54" y="114"/>
                  </a:lnTo>
                  <a:lnTo>
                    <a:pt x="54" y="108"/>
                  </a:lnTo>
                  <a:lnTo>
                    <a:pt x="42" y="102"/>
                  </a:lnTo>
                  <a:lnTo>
                    <a:pt x="42" y="96"/>
                  </a:lnTo>
                  <a:lnTo>
                    <a:pt x="48" y="90"/>
                  </a:lnTo>
                  <a:lnTo>
                    <a:pt x="42" y="60"/>
                  </a:lnTo>
                  <a:lnTo>
                    <a:pt x="36" y="36"/>
                  </a:lnTo>
                  <a:lnTo>
                    <a:pt x="18" y="30"/>
                  </a:lnTo>
                  <a:lnTo>
                    <a:pt x="18" y="18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3" name="Freeform 28"/>
            <p:cNvSpPr>
              <a:spLocks/>
            </p:cNvSpPr>
            <p:nvPr/>
          </p:nvSpPr>
          <p:spPr bwMode="auto">
            <a:xfrm>
              <a:off x="3188" y="3035"/>
              <a:ext cx="246" cy="228"/>
            </a:xfrm>
            <a:custGeom>
              <a:avLst/>
              <a:gdLst>
                <a:gd name="T0" fmla="*/ 120 w 246"/>
                <a:gd name="T1" fmla="*/ 0 h 228"/>
                <a:gd name="T2" fmla="*/ 132 w 246"/>
                <a:gd name="T3" fmla="*/ 6 h 228"/>
                <a:gd name="T4" fmla="*/ 156 w 246"/>
                <a:gd name="T5" fmla="*/ 0 h 228"/>
                <a:gd name="T6" fmla="*/ 186 w 246"/>
                <a:gd name="T7" fmla="*/ 12 h 228"/>
                <a:gd name="T8" fmla="*/ 192 w 246"/>
                <a:gd name="T9" fmla="*/ 0 h 228"/>
                <a:gd name="T10" fmla="*/ 210 w 246"/>
                <a:gd name="T11" fmla="*/ 24 h 228"/>
                <a:gd name="T12" fmla="*/ 210 w 246"/>
                <a:gd name="T13" fmla="*/ 48 h 228"/>
                <a:gd name="T14" fmla="*/ 186 w 246"/>
                <a:gd name="T15" fmla="*/ 78 h 228"/>
                <a:gd name="T16" fmla="*/ 186 w 246"/>
                <a:gd name="T17" fmla="*/ 102 h 228"/>
                <a:gd name="T18" fmla="*/ 192 w 246"/>
                <a:gd name="T19" fmla="*/ 108 h 228"/>
                <a:gd name="T20" fmla="*/ 210 w 246"/>
                <a:gd name="T21" fmla="*/ 96 h 228"/>
                <a:gd name="T22" fmla="*/ 228 w 246"/>
                <a:gd name="T23" fmla="*/ 78 h 228"/>
                <a:gd name="T24" fmla="*/ 228 w 246"/>
                <a:gd name="T25" fmla="*/ 72 h 228"/>
                <a:gd name="T26" fmla="*/ 246 w 246"/>
                <a:gd name="T27" fmla="*/ 78 h 228"/>
                <a:gd name="T28" fmla="*/ 246 w 246"/>
                <a:gd name="T29" fmla="*/ 90 h 228"/>
                <a:gd name="T30" fmla="*/ 246 w 246"/>
                <a:gd name="T31" fmla="*/ 102 h 228"/>
                <a:gd name="T32" fmla="*/ 234 w 246"/>
                <a:gd name="T33" fmla="*/ 114 h 228"/>
                <a:gd name="T34" fmla="*/ 234 w 246"/>
                <a:gd name="T35" fmla="*/ 114 h 228"/>
                <a:gd name="T36" fmla="*/ 222 w 246"/>
                <a:gd name="T37" fmla="*/ 126 h 228"/>
                <a:gd name="T38" fmla="*/ 210 w 246"/>
                <a:gd name="T39" fmla="*/ 138 h 228"/>
                <a:gd name="T40" fmla="*/ 216 w 246"/>
                <a:gd name="T41" fmla="*/ 150 h 228"/>
                <a:gd name="T42" fmla="*/ 204 w 246"/>
                <a:gd name="T43" fmla="*/ 198 h 228"/>
                <a:gd name="T44" fmla="*/ 204 w 246"/>
                <a:gd name="T45" fmla="*/ 210 h 228"/>
                <a:gd name="T46" fmla="*/ 192 w 246"/>
                <a:gd name="T47" fmla="*/ 222 h 228"/>
                <a:gd name="T48" fmla="*/ 192 w 246"/>
                <a:gd name="T49" fmla="*/ 222 h 228"/>
                <a:gd name="T50" fmla="*/ 186 w 246"/>
                <a:gd name="T51" fmla="*/ 228 h 228"/>
                <a:gd name="T52" fmla="*/ 174 w 246"/>
                <a:gd name="T53" fmla="*/ 228 h 228"/>
                <a:gd name="T54" fmla="*/ 168 w 246"/>
                <a:gd name="T55" fmla="*/ 222 h 228"/>
                <a:gd name="T56" fmla="*/ 162 w 246"/>
                <a:gd name="T57" fmla="*/ 222 h 228"/>
                <a:gd name="T58" fmla="*/ 162 w 246"/>
                <a:gd name="T59" fmla="*/ 210 h 228"/>
                <a:gd name="T60" fmla="*/ 150 w 246"/>
                <a:gd name="T61" fmla="*/ 192 h 228"/>
                <a:gd name="T62" fmla="*/ 132 w 246"/>
                <a:gd name="T63" fmla="*/ 192 h 228"/>
                <a:gd name="T64" fmla="*/ 132 w 246"/>
                <a:gd name="T65" fmla="*/ 198 h 228"/>
                <a:gd name="T66" fmla="*/ 126 w 246"/>
                <a:gd name="T67" fmla="*/ 204 h 228"/>
                <a:gd name="T68" fmla="*/ 120 w 246"/>
                <a:gd name="T69" fmla="*/ 204 h 228"/>
                <a:gd name="T70" fmla="*/ 114 w 246"/>
                <a:gd name="T71" fmla="*/ 198 h 228"/>
                <a:gd name="T72" fmla="*/ 108 w 246"/>
                <a:gd name="T73" fmla="*/ 192 h 228"/>
                <a:gd name="T74" fmla="*/ 108 w 246"/>
                <a:gd name="T75" fmla="*/ 168 h 228"/>
                <a:gd name="T76" fmla="*/ 90 w 246"/>
                <a:gd name="T77" fmla="*/ 168 h 228"/>
                <a:gd name="T78" fmla="*/ 90 w 246"/>
                <a:gd name="T79" fmla="*/ 174 h 228"/>
                <a:gd name="T80" fmla="*/ 84 w 246"/>
                <a:gd name="T81" fmla="*/ 192 h 228"/>
                <a:gd name="T82" fmla="*/ 78 w 246"/>
                <a:gd name="T83" fmla="*/ 192 h 228"/>
                <a:gd name="T84" fmla="*/ 60 w 246"/>
                <a:gd name="T85" fmla="*/ 192 h 228"/>
                <a:gd name="T86" fmla="*/ 54 w 246"/>
                <a:gd name="T87" fmla="*/ 162 h 228"/>
                <a:gd name="T88" fmla="*/ 42 w 246"/>
                <a:gd name="T89" fmla="*/ 162 h 228"/>
                <a:gd name="T90" fmla="*/ 30 w 246"/>
                <a:gd name="T91" fmla="*/ 150 h 228"/>
                <a:gd name="T92" fmla="*/ 12 w 246"/>
                <a:gd name="T93" fmla="*/ 144 h 228"/>
                <a:gd name="T94" fmla="*/ 0 w 246"/>
                <a:gd name="T95" fmla="*/ 132 h 228"/>
                <a:gd name="T96" fmla="*/ 36 w 246"/>
                <a:gd name="T97" fmla="*/ 96 h 228"/>
                <a:gd name="T98" fmla="*/ 48 w 246"/>
                <a:gd name="T99" fmla="*/ 66 h 228"/>
                <a:gd name="T100" fmla="*/ 54 w 246"/>
                <a:gd name="T101" fmla="*/ 54 h 228"/>
                <a:gd name="T102" fmla="*/ 54 w 246"/>
                <a:gd name="T103" fmla="*/ 42 h 228"/>
                <a:gd name="T104" fmla="*/ 66 w 246"/>
                <a:gd name="T105" fmla="*/ 30 h 228"/>
                <a:gd name="T106" fmla="*/ 84 w 246"/>
                <a:gd name="T107" fmla="*/ 24 h 228"/>
                <a:gd name="T108" fmla="*/ 102 w 246"/>
                <a:gd name="T109" fmla="*/ 18 h 228"/>
                <a:gd name="T110" fmla="*/ 120 w 246"/>
                <a:gd name="T111" fmla="*/ 0 h 2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46" h="228">
                  <a:moveTo>
                    <a:pt x="120" y="0"/>
                  </a:moveTo>
                  <a:lnTo>
                    <a:pt x="132" y="6"/>
                  </a:lnTo>
                  <a:lnTo>
                    <a:pt x="156" y="0"/>
                  </a:lnTo>
                  <a:lnTo>
                    <a:pt x="186" y="12"/>
                  </a:lnTo>
                  <a:lnTo>
                    <a:pt x="192" y="0"/>
                  </a:lnTo>
                  <a:lnTo>
                    <a:pt x="210" y="24"/>
                  </a:lnTo>
                  <a:lnTo>
                    <a:pt x="210" y="48"/>
                  </a:lnTo>
                  <a:lnTo>
                    <a:pt x="186" y="78"/>
                  </a:lnTo>
                  <a:lnTo>
                    <a:pt x="186" y="102"/>
                  </a:lnTo>
                  <a:lnTo>
                    <a:pt x="192" y="108"/>
                  </a:lnTo>
                  <a:lnTo>
                    <a:pt x="210" y="96"/>
                  </a:lnTo>
                  <a:lnTo>
                    <a:pt x="228" y="78"/>
                  </a:lnTo>
                  <a:lnTo>
                    <a:pt x="228" y="72"/>
                  </a:lnTo>
                  <a:lnTo>
                    <a:pt x="246" y="78"/>
                  </a:lnTo>
                  <a:lnTo>
                    <a:pt x="246" y="90"/>
                  </a:lnTo>
                  <a:lnTo>
                    <a:pt x="246" y="102"/>
                  </a:lnTo>
                  <a:lnTo>
                    <a:pt x="234" y="114"/>
                  </a:lnTo>
                  <a:lnTo>
                    <a:pt x="222" y="126"/>
                  </a:lnTo>
                  <a:lnTo>
                    <a:pt x="210" y="138"/>
                  </a:lnTo>
                  <a:lnTo>
                    <a:pt x="216" y="150"/>
                  </a:lnTo>
                  <a:lnTo>
                    <a:pt x="204" y="198"/>
                  </a:lnTo>
                  <a:lnTo>
                    <a:pt x="204" y="210"/>
                  </a:lnTo>
                  <a:lnTo>
                    <a:pt x="192" y="222"/>
                  </a:lnTo>
                  <a:lnTo>
                    <a:pt x="186" y="228"/>
                  </a:lnTo>
                  <a:lnTo>
                    <a:pt x="174" y="228"/>
                  </a:lnTo>
                  <a:lnTo>
                    <a:pt x="168" y="222"/>
                  </a:lnTo>
                  <a:lnTo>
                    <a:pt x="162" y="222"/>
                  </a:lnTo>
                  <a:lnTo>
                    <a:pt x="162" y="210"/>
                  </a:lnTo>
                  <a:lnTo>
                    <a:pt x="150" y="192"/>
                  </a:lnTo>
                  <a:lnTo>
                    <a:pt x="132" y="192"/>
                  </a:lnTo>
                  <a:lnTo>
                    <a:pt x="132" y="198"/>
                  </a:lnTo>
                  <a:lnTo>
                    <a:pt x="126" y="204"/>
                  </a:lnTo>
                  <a:lnTo>
                    <a:pt x="120" y="204"/>
                  </a:lnTo>
                  <a:lnTo>
                    <a:pt x="114" y="198"/>
                  </a:lnTo>
                  <a:lnTo>
                    <a:pt x="108" y="192"/>
                  </a:lnTo>
                  <a:lnTo>
                    <a:pt x="108" y="168"/>
                  </a:lnTo>
                  <a:lnTo>
                    <a:pt x="90" y="168"/>
                  </a:lnTo>
                  <a:lnTo>
                    <a:pt x="90" y="174"/>
                  </a:lnTo>
                  <a:lnTo>
                    <a:pt x="84" y="192"/>
                  </a:lnTo>
                  <a:lnTo>
                    <a:pt x="78" y="192"/>
                  </a:lnTo>
                  <a:lnTo>
                    <a:pt x="60" y="192"/>
                  </a:lnTo>
                  <a:lnTo>
                    <a:pt x="54" y="162"/>
                  </a:lnTo>
                  <a:lnTo>
                    <a:pt x="42" y="162"/>
                  </a:lnTo>
                  <a:lnTo>
                    <a:pt x="30" y="150"/>
                  </a:lnTo>
                  <a:lnTo>
                    <a:pt x="12" y="144"/>
                  </a:lnTo>
                  <a:lnTo>
                    <a:pt x="0" y="132"/>
                  </a:lnTo>
                  <a:lnTo>
                    <a:pt x="36" y="96"/>
                  </a:lnTo>
                  <a:lnTo>
                    <a:pt x="48" y="66"/>
                  </a:lnTo>
                  <a:lnTo>
                    <a:pt x="54" y="54"/>
                  </a:lnTo>
                  <a:lnTo>
                    <a:pt x="54" y="42"/>
                  </a:lnTo>
                  <a:lnTo>
                    <a:pt x="66" y="30"/>
                  </a:lnTo>
                  <a:lnTo>
                    <a:pt x="84" y="24"/>
                  </a:lnTo>
                  <a:lnTo>
                    <a:pt x="102" y="1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4" name="Freeform 29"/>
            <p:cNvSpPr>
              <a:spLocks/>
            </p:cNvSpPr>
            <p:nvPr/>
          </p:nvSpPr>
          <p:spPr bwMode="auto">
            <a:xfrm>
              <a:off x="3236" y="3341"/>
              <a:ext cx="102" cy="108"/>
            </a:xfrm>
            <a:custGeom>
              <a:avLst/>
              <a:gdLst>
                <a:gd name="T0" fmla="*/ 30 w 102"/>
                <a:gd name="T1" fmla="*/ 6 h 108"/>
                <a:gd name="T2" fmla="*/ 66 w 102"/>
                <a:gd name="T3" fmla="*/ 0 h 108"/>
                <a:gd name="T4" fmla="*/ 78 w 102"/>
                <a:gd name="T5" fmla="*/ 6 h 108"/>
                <a:gd name="T6" fmla="*/ 84 w 102"/>
                <a:gd name="T7" fmla="*/ 24 h 108"/>
                <a:gd name="T8" fmla="*/ 96 w 102"/>
                <a:gd name="T9" fmla="*/ 30 h 108"/>
                <a:gd name="T10" fmla="*/ 96 w 102"/>
                <a:gd name="T11" fmla="*/ 48 h 108"/>
                <a:gd name="T12" fmla="*/ 102 w 102"/>
                <a:gd name="T13" fmla="*/ 48 h 108"/>
                <a:gd name="T14" fmla="*/ 102 w 102"/>
                <a:gd name="T15" fmla="*/ 54 h 108"/>
                <a:gd name="T16" fmla="*/ 102 w 102"/>
                <a:gd name="T17" fmla="*/ 66 h 108"/>
                <a:gd name="T18" fmla="*/ 96 w 102"/>
                <a:gd name="T19" fmla="*/ 72 h 108"/>
                <a:gd name="T20" fmla="*/ 96 w 102"/>
                <a:gd name="T21" fmla="*/ 90 h 108"/>
                <a:gd name="T22" fmla="*/ 90 w 102"/>
                <a:gd name="T23" fmla="*/ 90 h 108"/>
                <a:gd name="T24" fmla="*/ 90 w 102"/>
                <a:gd name="T25" fmla="*/ 96 h 108"/>
                <a:gd name="T26" fmla="*/ 84 w 102"/>
                <a:gd name="T27" fmla="*/ 96 h 108"/>
                <a:gd name="T28" fmla="*/ 78 w 102"/>
                <a:gd name="T29" fmla="*/ 102 h 108"/>
                <a:gd name="T30" fmla="*/ 60 w 102"/>
                <a:gd name="T31" fmla="*/ 108 h 108"/>
                <a:gd name="T32" fmla="*/ 54 w 102"/>
                <a:gd name="T33" fmla="*/ 102 h 108"/>
                <a:gd name="T34" fmla="*/ 42 w 102"/>
                <a:gd name="T35" fmla="*/ 90 h 108"/>
                <a:gd name="T36" fmla="*/ 18 w 102"/>
                <a:gd name="T37" fmla="*/ 90 h 108"/>
                <a:gd name="T38" fmla="*/ 12 w 102"/>
                <a:gd name="T39" fmla="*/ 84 h 108"/>
                <a:gd name="T40" fmla="*/ 12 w 102"/>
                <a:gd name="T41" fmla="*/ 78 h 108"/>
                <a:gd name="T42" fmla="*/ 0 w 102"/>
                <a:gd name="T43" fmla="*/ 60 h 108"/>
                <a:gd name="T44" fmla="*/ 0 w 102"/>
                <a:gd name="T45" fmla="*/ 60 h 108"/>
                <a:gd name="T46" fmla="*/ 0 w 102"/>
                <a:gd name="T47" fmla="*/ 48 h 108"/>
                <a:gd name="T48" fmla="*/ 30 w 102"/>
                <a:gd name="T49" fmla="*/ 6 h 1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08">
                  <a:moveTo>
                    <a:pt x="30" y="6"/>
                  </a:moveTo>
                  <a:lnTo>
                    <a:pt x="66" y="0"/>
                  </a:lnTo>
                  <a:lnTo>
                    <a:pt x="78" y="6"/>
                  </a:lnTo>
                  <a:lnTo>
                    <a:pt x="84" y="24"/>
                  </a:lnTo>
                  <a:lnTo>
                    <a:pt x="96" y="30"/>
                  </a:lnTo>
                  <a:lnTo>
                    <a:pt x="96" y="48"/>
                  </a:lnTo>
                  <a:lnTo>
                    <a:pt x="102" y="48"/>
                  </a:lnTo>
                  <a:lnTo>
                    <a:pt x="102" y="54"/>
                  </a:lnTo>
                  <a:lnTo>
                    <a:pt x="102" y="66"/>
                  </a:lnTo>
                  <a:lnTo>
                    <a:pt x="96" y="72"/>
                  </a:lnTo>
                  <a:lnTo>
                    <a:pt x="96" y="90"/>
                  </a:lnTo>
                  <a:lnTo>
                    <a:pt x="90" y="90"/>
                  </a:lnTo>
                  <a:lnTo>
                    <a:pt x="90" y="96"/>
                  </a:lnTo>
                  <a:lnTo>
                    <a:pt x="84" y="96"/>
                  </a:lnTo>
                  <a:lnTo>
                    <a:pt x="78" y="102"/>
                  </a:lnTo>
                  <a:lnTo>
                    <a:pt x="60" y="108"/>
                  </a:lnTo>
                  <a:lnTo>
                    <a:pt x="54" y="102"/>
                  </a:lnTo>
                  <a:lnTo>
                    <a:pt x="42" y="90"/>
                  </a:lnTo>
                  <a:lnTo>
                    <a:pt x="18" y="90"/>
                  </a:lnTo>
                  <a:lnTo>
                    <a:pt x="12" y="84"/>
                  </a:lnTo>
                  <a:lnTo>
                    <a:pt x="12" y="78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3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5" name="Freeform 30"/>
            <p:cNvSpPr>
              <a:spLocks/>
            </p:cNvSpPr>
            <p:nvPr/>
          </p:nvSpPr>
          <p:spPr bwMode="auto">
            <a:xfrm>
              <a:off x="3254" y="3275"/>
              <a:ext cx="48" cy="66"/>
            </a:xfrm>
            <a:custGeom>
              <a:avLst/>
              <a:gdLst>
                <a:gd name="T0" fmla="*/ 24 w 48"/>
                <a:gd name="T1" fmla="*/ 0 h 66"/>
                <a:gd name="T2" fmla="*/ 36 w 48"/>
                <a:gd name="T3" fmla="*/ 6 h 66"/>
                <a:gd name="T4" fmla="*/ 42 w 48"/>
                <a:gd name="T5" fmla="*/ 18 h 66"/>
                <a:gd name="T6" fmla="*/ 48 w 48"/>
                <a:gd name="T7" fmla="*/ 66 h 66"/>
                <a:gd name="T8" fmla="*/ 12 w 48"/>
                <a:gd name="T9" fmla="*/ 66 h 66"/>
                <a:gd name="T10" fmla="*/ 0 w 48"/>
                <a:gd name="T11" fmla="*/ 42 h 66"/>
                <a:gd name="T12" fmla="*/ 6 w 48"/>
                <a:gd name="T13" fmla="*/ 36 h 66"/>
                <a:gd name="T14" fmla="*/ 18 w 48"/>
                <a:gd name="T15" fmla="*/ 30 h 66"/>
                <a:gd name="T16" fmla="*/ 24 w 48"/>
                <a:gd name="T17" fmla="*/ 0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66">
                  <a:moveTo>
                    <a:pt x="24" y="0"/>
                  </a:moveTo>
                  <a:lnTo>
                    <a:pt x="36" y="6"/>
                  </a:lnTo>
                  <a:lnTo>
                    <a:pt x="42" y="18"/>
                  </a:lnTo>
                  <a:lnTo>
                    <a:pt x="48" y="66"/>
                  </a:lnTo>
                  <a:lnTo>
                    <a:pt x="12" y="66"/>
                  </a:lnTo>
                  <a:lnTo>
                    <a:pt x="0" y="42"/>
                  </a:lnTo>
                  <a:lnTo>
                    <a:pt x="6" y="36"/>
                  </a:lnTo>
                  <a:lnTo>
                    <a:pt x="18" y="3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6" name="Freeform 31"/>
            <p:cNvSpPr>
              <a:spLocks/>
            </p:cNvSpPr>
            <p:nvPr/>
          </p:nvSpPr>
          <p:spPr bwMode="auto">
            <a:xfrm>
              <a:off x="3296" y="3089"/>
              <a:ext cx="306" cy="408"/>
            </a:xfrm>
            <a:custGeom>
              <a:avLst/>
              <a:gdLst>
                <a:gd name="T0" fmla="*/ 48 w 306"/>
                <a:gd name="T1" fmla="*/ 270 h 408"/>
                <a:gd name="T2" fmla="*/ 42 w 306"/>
                <a:gd name="T3" fmla="*/ 216 h 408"/>
                <a:gd name="T4" fmla="*/ 60 w 306"/>
                <a:gd name="T5" fmla="*/ 204 h 408"/>
                <a:gd name="T6" fmla="*/ 84 w 306"/>
                <a:gd name="T7" fmla="*/ 210 h 408"/>
                <a:gd name="T8" fmla="*/ 90 w 306"/>
                <a:gd name="T9" fmla="*/ 228 h 408"/>
                <a:gd name="T10" fmla="*/ 102 w 306"/>
                <a:gd name="T11" fmla="*/ 240 h 408"/>
                <a:gd name="T12" fmla="*/ 114 w 306"/>
                <a:gd name="T13" fmla="*/ 246 h 408"/>
                <a:gd name="T14" fmla="*/ 144 w 306"/>
                <a:gd name="T15" fmla="*/ 234 h 408"/>
                <a:gd name="T16" fmla="*/ 156 w 306"/>
                <a:gd name="T17" fmla="*/ 222 h 408"/>
                <a:gd name="T18" fmla="*/ 174 w 306"/>
                <a:gd name="T19" fmla="*/ 210 h 408"/>
                <a:gd name="T20" fmla="*/ 144 w 306"/>
                <a:gd name="T21" fmla="*/ 192 h 408"/>
                <a:gd name="T22" fmla="*/ 120 w 306"/>
                <a:gd name="T23" fmla="*/ 168 h 408"/>
                <a:gd name="T24" fmla="*/ 96 w 306"/>
                <a:gd name="T25" fmla="*/ 156 h 408"/>
                <a:gd name="T26" fmla="*/ 108 w 306"/>
                <a:gd name="T27" fmla="*/ 96 h 408"/>
                <a:gd name="T28" fmla="*/ 114 w 306"/>
                <a:gd name="T29" fmla="*/ 72 h 408"/>
                <a:gd name="T30" fmla="*/ 126 w 306"/>
                <a:gd name="T31" fmla="*/ 60 h 408"/>
                <a:gd name="T32" fmla="*/ 138 w 306"/>
                <a:gd name="T33" fmla="*/ 36 h 408"/>
                <a:gd name="T34" fmla="*/ 144 w 306"/>
                <a:gd name="T35" fmla="*/ 12 h 408"/>
                <a:gd name="T36" fmla="*/ 150 w 306"/>
                <a:gd name="T37" fmla="*/ 0 h 408"/>
                <a:gd name="T38" fmla="*/ 162 w 306"/>
                <a:gd name="T39" fmla="*/ 6 h 408"/>
                <a:gd name="T40" fmla="*/ 186 w 306"/>
                <a:gd name="T41" fmla="*/ 42 h 408"/>
                <a:gd name="T42" fmla="*/ 174 w 306"/>
                <a:gd name="T43" fmla="*/ 54 h 408"/>
                <a:gd name="T44" fmla="*/ 168 w 306"/>
                <a:gd name="T45" fmla="*/ 54 h 408"/>
                <a:gd name="T46" fmla="*/ 168 w 306"/>
                <a:gd name="T47" fmla="*/ 72 h 408"/>
                <a:gd name="T48" fmla="*/ 168 w 306"/>
                <a:gd name="T49" fmla="*/ 90 h 408"/>
                <a:gd name="T50" fmla="*/ 186 w 306"/>
                <a:gd name="T51" fmla="*/ 96 h 408"/>
                <a:gd name="T52" fmla="*/ 198 w 306"/>
                <a:gd name="T53" fmla="*/ 84 h 408"/>
                <a:gd name="T54" fmla="*/ 222 w 306"/>
                <a:gd name="T55" fmla="*/ 90 h 408"/>
                <a:gd name="T56" fmla="*/ 240 w 306"/>
                <a:gd name="T57" fmla="*/ 96 h 408"/>
                <a:gd name="T58" fmla="*/ 228 w 306"/>
                <a:gd name="T59" fmla="*/ 132 h 408"/>
                <a:gd name="T60" fmla="*/ 210 w 306"/>
                <a:gd name="T61" fmla="*/ 180 h 408"/>
                <a:gd name="T62" fmla="*/ 222 w 306"/>
                <a:gd name="T63" fmla="*/ 198 h 408"/>
                <a:gd name="T64" fmla="*/ 240 w 306"/>
                <a:gd name="T65" fmla="*/ 204 h 408"/>
                <a:gd name="T66" fmla="*/ 252 w 306"/>
                <a:gd name="T67" fmla="*/ 204 h 408"/>
                <a:gd name="T68" fmla="*/ 258 w 306"/>
                <a:gd name="T69" fmla="*/ 216 h 408"/>
                <a:gd name="T70" fmla="*/ 252 w 306"/>
                <a:gd name="T71" fmla="*/ 222 h 408"/>
                <a:gd name="T72" fmla="*/ 240 w 306"/>
                <a:gd name="T73" fmla="*/ 234 h 408"/>
                <a:gd name="T74" fmla="*/ 234 w 306"/>
                <a:gd name="T75" fmla="*/ 276 h 408"/>
                <a:gd name="T76" fmla="*/ 234 w 306"/>
                <a:gd name="T77" fmla="*/ 300 h 408"/>
                <a:gd name="T78" fmla="*/ 264 w 306"/>
                <a:gd name="T79" fmla="*/ 318 h 408"/>
                <a:gd name="T80" fmla="*/ 294 w 306"/>
                <a:gd name="T81" fmla="*/ 312 h 408"/>
                <a:gd name="T82" fmla="*/ 306 w 306"/>
                <a:gd name="T83" fmla="*/ 336 h 408"/>
                <a:gd name="T84" fmla="*/ 252 w 306"/>
                <a:gd name="T85" fmla="*/ 372 h 408"/>
                <a:gd name="T86" fmla="*/ 222 w 306"/>
                <a:gd name="T87" fmla="*/ 384 h 408"/>
                <a:gd name="T88" fmla="*/ 216 w 306"/>
                <a:gd name="T89" fmla="*/ 402 h 408"/>
                <a:gd name="T90" fmla="*/ 204 w 306"/>
                <a:gd name="T91" fmla="*/ 396 h 408"/>
                <a:gd name="T92" fmla="*/ 192 w 306"/>
                <a:gd name="T93" fmla="*/ 360 h 408"/>
                <a:gd name="T94" fmla="*/ 174 w 306"/>
                <a:gd name="T95" fmla="*/ 360 h 408"/>
                <a:gd name="T96" fmla="*/ 174 w 306"/>
                <a:gd name="T97" fmla="*/ 396 h 408"/>
                <a:gd name="T98" fmla="*/ 162 w 306"/>
                <a:gd name="T99" fmla="*/ 408 h 408"/>
                <a:gd name="T100" fmla="*/ 126 w 306"/>
                <a:gd name="T101" fmla="*/ 396 h 408"/>
                <a:gd name="T102" fmla="*/ 102 w 306"/>
                <a:gd name="T103" fmla="*/ 390 h 408"/>
                <a:gd name="T104" fmla="*/ 72 w 306"/>
                <a:gd name="T105" fmla="*/ 378 h 408"/>
                <a:gd name="T106" fmla="*/ 30 w 306"/>
                <a:gd name="T107" fmla="*/ 384 h 408"/>
                <a:gd name="T108" fmla="*/ 12 w 306"/>
                <a:gd name="T109" fmla="*/ 372 h 408"/>
                <a:gd name="T110" fmla="*/ 18 w 306"/>
                <a:gd name="T111" fmla="*/ 354 h 408"/>
                <a:gd name="T112" fmla="*/ 30 w 306"/>
                <a:gd name="T113" fmla="*/ 348 h 408"/>
                <a:gd name="T114" fmla="*/ 36 w 306"/>
                <a:gd name="T115" fmla="*/ 342 h 408"/>
                <a:gd name="T116" fmla="*/ 42 w 306"/>
                <a:gd name="T117" fmla="*/ 318 h 408"/>
                <a:gd name="T118" fmla="*/ 42 w 306"/>
                <a:gd name="T119" fmla="*/ 300 h 408"/>
                <a:gd name="T120" fmla="*/ 36 w 306"/>
                <a:gd name="T121" fmla="*/ 282 h 40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06" h="408">
                  <a:moveTo>
                    <a:pt x="36" y="282"/>
                  </a:moveTo>
                  <a:lnTo>
                    <a:pt x="48" y="270"/>
                  </a:lnTo>
                  <a:lnTo>
                    <a:pt x="48" y="252"/>
                  </a:lnTo>
                  <a:lnTo>
                    <a:pt x="42" y="216"/>
                  </a:lnTo>
                  <a:lnTo>
                    <a:pt x="42" y="204"/>
                  </a:lnTo>
                  <a:lnTo>
                    <a:pt x="60" y="204"/>
                  </a:lnTo>
                  <a:lnTo>
                    <a:pt x="72" y="204"/>
                  </a:lnTo>
                  <a:lnTo>
                    <a:pt x="84" y="210"/>
                  </a:lnTo>
                  <a:lnTo>
                    <a:pt x="90" y="222"/>
                  </a:lnTo>
                  <a:lnTo>
                    <a:pt x="90" y="228"/>
                  </a:lnTo>
                  <a:lnTo>
                    <a:pt x="90" y="234"/>
                  </a:lnTo>
                  <a:lnTo>
                    <a:pt x="102" y="240"/>
                  </a:lnTo>
                  <a:lnTo>
                    <a:pt x="108" y="246"/>
                  </a:lnTo>
                  <a:lnTo>
                    <a:pt x="114" y="246"/>
                  </a:lnTo>
                  <a:lnTo>
                    <a:pt x="120" y="240"/>
                  </a:lnTo>
                  <a:lnTo>
                    <a:pt x="144" y="234"/>
                  </a:lnTo>
                  <a:lnTo>
                    <a:pt x="150" y="234"/>
                  </a:lnTo>
                  <a:lnTo>
                    <a:pt x="156" y="222"/>
                  </a:lnTo>
                  <a:lnTo>
                    <a:pt x="174" y="216"/>
                  </a:lnTo>
                  <a:lnTo>
                    <a:pt x="174" y="210"/>
                  </a:lnTo>
                  <a:lnTo>
                    <a:pt x="156" y="192"/>
                  </a:lnTo>
                  <a:lnTo>
                    <a:pt x="144" y="192"/>
                  </a:lnTo>
                  <a:lnTo>
                    <a:pt x="126" y="174"/>
                  </a:lnTo>
                  <a:lnTo>
                    <a:pt x="120" y="168"/>
                  </a:lnTo>
                  <a:lnTo>
                    <a:pt x="114" y="162"/>
                  </a:lnTo>
                  <a:lnTo>
                    <a:pt x="96" y="156"/>
                  </a:lnTo>
                  <a:lnTo>
                    <a:pt x="96" y="144"/>
                  </a:lnTo>
                  <a:lnTo>
                    <a:pt x="108" y="96"/>
                  </a:lnTo>
                  <a:lnTo>
                    <a:pt x="102" y="84"/>
                  </a:lnTo>
                  <a:lnTo>
                    <a:pt x="114" y="72"/>
                  </a:lnTo>
                  <a:lnTo>
                    <a:pt x="126" y="60"/>
                  </a:lnTo>
                  <a:lnTo>
                    <a:pt x="138" y="48"/>
                  </a:lnTo>
                  <a:lnTo>
                    <a:pt x="138" y="36"/>
                  </a:lnTo>
                  <a:lnTo>
                    <a:pt x="138" y="24"/>
                  </a:lnTo>
                  <a:lnTo>
                    <a:pt x="144" y="12"/>
                  </a:lnTo>
                  <a:lnTo>
                    <a:pt x="144" y="0"/>
                  </a:lnTo>
                  <a:lnTo>
                    <a:pt x="150" y="0"/>
                  </a:lnTo>
                  <a:lnTo>
                    <a:pt x="156" y="0"/>
                  </a:lnTo>
                  <a:lnTo>
                    <a:pt x="162" y="6"/>
                  </a:lnTo>
                  <a:lnTo>
                    <a:pt x="162" y="24"/>
                  </a:lnTo>
                  <a:lnTo>
                    <a:pt x="186" y="42"/>
                  </a:lnTo>
                  <a:lnTo>
                    <a:pt x="180" y="54"/>
                  </a:lnTo>
                  <a:lnTo>
                    <a:pt x="174" y="54"/>
                  </a:lnTo>
                  <a:lnTo>
                    <a:pt x="168" y="54"/>
                  </a:lnTo>
                  <a:lnTo>
                    <a:pt x="162" y="60"/>
                  </a:lnTo>
                  <a:lnTo>
                    <a:pt x="168" y="72"/>
                  </a:lnTo>
                  <a:lnTo>
                    <a:pt x="162" y="84"/>
                  </a:lnTo>
                  <a:lnTo>
                    <a:pt x="168" y="90"/>
                  </a:lnTo>
                  <a:lnTo>
                    <a:pt x="180" y="96"/>
                  </a:lnTo>
                  <a:lnTo>
                    <a:pt x="186" y="96"/>
                  </a:lnTo>
                  <a:lnTo>
                    <a:pt x="186" y="102"/>
                  </a:lnTo>
                  <a:lnTo>
                    <a:pt x="198" y="84"/>
                  </a:lnTo>
                  <a:lnTo>
                    <a:pt x="210" y="84"/>
                  </a:lnTo>
                  <a:lnTo>
                    <a:pt x="222" y="90"/>
                  </a:lnTo>
                  <a:lnTo>
                    <a:pt x="234" y="90"/>
                  </a:lnTo>
                  <a:lnTo>
                    <a:pt x="240" y="96"/>
                  </a:lnTo>
                  <a:lnTo>
                    <a:pt x="240" y="102"/>
                  </a:lnTo>
                  <a:lnTo>
                    <a:pt x="228" y="132"/>
                  </a:lnTo>
                  <a:lnTo>
                    <a:pt x="210" y="168"/>
                  </a:lnTo>
                  <a:lnTo>
                    <a:pt x="210" y="180"/>
                  </a:lnTo>
                  <a:lnTo>
                    <a:pt x="216" y="192"/>
                  </a:lnTo>
                  <a:lnTo>
                    <a:pt x="222" y="198"/>
                  </a:lnTo>
                  <a:lnTo>
                    <a:pt x="234" y="198"/>
                  </a:lnTo>
                  <a:lnTo>
                    <a:pt x="240" y="204"/>
                  </a:lnTo>
                  <a:lnTo>
                    <a:pt x="252" y="204"/>
                  </a:lnTo>
                  <a:lnTo>
                    <a:pt x="258" y="204"/>
                  </a:lnTo>
                  <a:lnTo>
                    <a:pt x="258" y="216"/>
                  </a:lnTo>
                  <a:lnTo>
                    <a:pt x="252" y="222"/>
                  </a:lnTo>
                  <a:lnTo>
                    <a:pt x="240" y="228"/>
                  </a:lnTo>
                  <a:lnTo>
                    <a:pt x="240" y="234"/>
                  </a:lnTo>
                  <a:lnTo>
                    <a:pt x="240" y="258"/>
                  </a:lnTo>
                  <a:lnTo>
                    <a:pt x="234" y="276"/>
                  </a:lnTo>
                  <a:lnTo>
                    <a:pt x="234" y="288"/>
                  </a:lnTo>
                  <a:lnTo>
                    <a:pt x="234" y="300"/>
                  </a:lnTo>
                  <a:lnTo>
                    <a:pt x="258" y="306"/>
                  </a:lnTo>
                  <a:lnTo>
                    <a:pt x="264" y="318"/>
                  </a:lnTo>
                  <a:lnTo>
                    <a:pt x="270" y="318"/>
                  </a:lnTo>
                  <a:lnTo>
                    <a:pt x="294" y="312"/>
                  </a:lnTo>
                  <a:lnTo>
                    <a:pt x="306" y="324"/>
                  </a:lnTo>
                  <a:lnTo>
                    <a:pt x="306" y="336"/>
                  </a:lnTo>
                  <a:lnTo>
                    <a:pt x="264" y="384"/>
                  </a:lnTo>
                  <a:lnTo>
                    <a:pt x="252" y="372"/>
                  </a:lnTo>
                  <a:lnTo>
                    <a:pt x="246" y="366"/>
                  </a:lnTo>
                  <a:lnTo>
                    <a:pt x="222" y="384"/>
                  </a:lnTo>
                  <a:lnTo>
                    <a:pt x="216" y="402"/>
                  </a:lnTo>
                  <a:lnTo>
                    <a:pt x="210" y="402"/>
                  </a:lnTo>
                  <a:lnTo>
                    <a:pt x="204" y="396"/>
                  </a:lnTo>
                  <a:lnTo>
                    <a:pt x="192" y="372"/>
                  </a:lnTo>
                  <a:lnTo>
                    <a:pt x="192" y="360"/>
                  </a:lnTo>
                  <a:lnTo>
                    <a:pt x="192" y="354"/>
                  </a:lnTo>
                  <a:lnTo>
                    <a:pt x="174" y="360"/>
                  </a:lnTo>
                  <a:lnTo>
                    <a:pt x="162" y="372"/>
                  </a:lnTo>
                  <a:lnTo>
                    <a:pt x="174" y="396"/>
                  </a:lnTo>
                  <a:lnTo>
                    <a:pt x="168" y="408"/>
                  </a:lnTo>
                  <a:lnTo>
                    <a:pt x="162" y="408"/>
                  </a:lnTo>
                  <a:lnTo>
                    <a:pt x="150" y="396"/>
                  </a:lnTo>
                  <a:lnTo>
                    <a:pt x="126" y="396"/>
                  </a:lnTo>
                  <a:lnTo>
                    <a:pt x="120" y="396"/>
                  </a:lnTo>
                  <a:lnTo>
                    <a:pt x="102" y="390"/>
                  </a:lnTo>
                  <a:lnTo>
                    <a:pt x="90" y="378"/>
                  </a:lnTo>
                  <a:lnTo>
                    <a:pt x="72" y="378"/>
                  </a:lnTo>
                  <a:lnTo>
                    <a:pt x="30" y="384"/>
                  </a:lnTo>
                  <a:lnTo>
                    <a:pt x="18" y="384"/>
                  </a:lnTo>
                  <a:lnTo>
                    <a:pt x="12" y="372"/>
                  </a:lnTo>
                  <a:lnTo>
                    <a:pt x="0" y="360"/>
                  </a:lnTo>
                  <a:lnTo>
                    <a:pt x="18" y="354"/>
                  </a:lnTo>
                  <a:lnTo>
                    <a:pt x="24" y="348"/>
                  </a:lnTo>
                  <a:lnTo>
                    <a:pt x="30" y="348"/>
                  </a:lnTo>
                  <a:lnTo>
                    <a:pt x="30" y="342"/>
                  </a:lnTo>
                  <a:lnTo>
                    <a:pt x="36" y="342"/>
                  </a:lnTo>
                  <a:lnTo>
                    <a:pt x="36" y="324"/>
                  </a:lnTo>
                  <a:lnTo>
                    <a:pt x="42" y="318"/>
                  </a:lnTo>
                  <a:lnTo>
                    <a:pt x="42" y="306"/>
                  </a:lnTo>
                  <a:lnTo>
                    <a:pt x="42" y="300"/>
                  </a:lnTo>
                  <a:lnTo>
                    <a:pt x="36" y="300"/>
                  </a:lnTo>
                  <a:lnTo>
                    <a:pt x="36" y="2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7" name="Freeform 32"/>
            <p:cNvSpPr>
              <a:spLocks/>
            </p:cNvSpPr>
            <p:nvPr/>
          </p:nvSpPr>
          <p:spPr bwMode="auto">
            <a:xfrm>
              <a:off x="3338" y="3245"/>
              <a:ext cx="132" cy="90"/>
            </a:xfrm>
            <a:custGeom>
              <a:avLst/>
              <a:gdLst>
                <a:gd name="T0" fmla="*/ 12 w 132"/>
                <a:gd name="T1" fmla="*/ 12 h 90"/>
                <a:gd name="T2" fmla="*/ 18 w 132"/>
                <a:gd name="T3" fmla="*/ 12 h 90"/>
                <a:gd name="T4" fmla="*/ 24 w 132"/>
                <a:gd name="T5" fmla="*/ 18 h 90"/>
                <a:gd name="T6" fmla="*/ 36 w 132"/>
                <a:gd name="T7" fmla="*/ 18 h 90"/>
                <a:gd name="T8" fmla="*/ 42 w 132"/>
                <a:gd name="T9" fmla="*/ 12 h 90"/>
                <a:gd name="T10" fmla="*/ 42 w 132"/>
                <a:gd name="T11" fmla="*/ 12 h 90"/>
                <a:gd name="T12" fmla="*/ 54 w 132"/>
                <a:gd name="T13" fmla="*/ 0 h 90"/>
                <a:gd name="T14" fmla="*/ 72 w 132"/>
                <a:gd name="T15" fmla="*/ 6 h 90"/>
                <a:gd name="T16" fmla="*/ 78 w 132"/>
                <a:gd name="T17" fmla="*/ 12 h 90"/>
                <a:gd name="T18" fmla="*/ 84 w 132"/>
                <a:gd name="T19" fmla="*/ 18 h 90"/>
                <a:gd name="T20" fmla="*/ 102 w 132"/>
                <a:gd name="T21" fmla="*/ 36 h 90"/>
                <a:gd name="T22" fmla="*/ 114 w 132"/>
                <a:gd name="T23" fmla="*/ 36 h 90"/>
                <a:gd name="T24" fmla="*/ 132 w 132"/>
                <a:gd name="T25" fmla="*/ 54 h 90"/>
                <a:gd name="T26" fmla="*/ 132 w 132"/>
                <a:gd name="T27" fmla="*/ 60 h 90"/>
                <a:gd name="T28" fmla="*/ 114 w 132"/>
                <a:gd name="T29" fmla="*/ 66 h 90"/>
                <a:gd name="T30" fmla="*/ 108 w 132"/>
                <a:gd name="T31" fmla="*/ 78 h 90"/>
                <a:gd name="T32" fmla="*/ 102 w 132"/>
                <a:gd name="T33" fmla="*/ 78 h 90"/>
                <a:gd name="T34" fmla="*/ 78 w 132"/>
                <a:gd name="T35" fmla="*/ 84 h 90"/>
                <a:gd name="T36" fmla="*/ 72 w 132"/>
                <a:gd name="T37" fmla="*/ 90 h 90"/>
                <a:gd name="T38" fmla="*/ 66 w 132"/>
                <a:gd name="T39" fmla="*/ 90 h 90"/>
                <a:gd name="T40" fmla="*/ 60 w 132"/>
                <a:gd name="T41" fmla="*/ 84 h 90"/>
                <a:gd name="T42" fmla="*/ 48 w 132"/>
                <a:gd name="T43" fmla="*/ 78 h 90"/>
                <a:gd name="T44" fmla="*/ 48 w 132"/>
                <a:gd name="T45" fmla="*/ 72 h 90"/>
                <a:gd name="T46" fmla="*/ 48 w 132"/>
                <a:gd name="T47" fmla="*/ 66 h 90"/>
                <a:gd name="T48" fmla="*/ 42 w 132"/>
                <a:gd name="T49" fmla="*/ 54 h 90"/>
                <a:gd name="T50" fmla="*/ 30 w 132"/>
                <a:gd name="T51" fmla="*/ 48 h 90"/>
                <a:gd name="T52" fmla="*/ 18 w 132"/>
                <a:gd name="T53" fmla="*/ 48 h 90"/>
                <a:gd name="T54" fmla="*/ 0 w 132"/>
                <a:gd name="T55" fmla="*/ 48 h 90"/>
                <a:gd name="T56" fmla="*/ 6 w 132"/>
                <a:gd name="T57" fmla="*/ 24 h 90"/>
                <a:gd name="T58" fmla="*/ 12 w 132"/>
                <a:gd name="T59" fmla="*/ 12 h 9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2" h="90">
                  <a:moveTo>
                    <a:pt x="12" y="12"/>
                  </a:moveTo>
                  <a:lnTo>
                    <a:pt x="18" y="12"/>
                  </a:lnTo>
                  <a:lnTo>
                    <a:pt x="24" y="18"/>
                  </a:lnTo>
                  <a:lnTo>
                    <a:pt x="36" y="18"/>
                  </a:lnTo>
                  <a:lnTo>
                    <a:pt x="42" y="12"/>
                  </a:lnTo>
                  <a:lnTo>
                    <a:pt x="54" y="0"/>
                  </a:lnTo>
                  <a:lnTo>
                    <a:pt x="72" y="6"/>
                  </a:lnTo>
                  <a:lnTo>
                    <a:pt x="78" y="12"/>
                  </a:lnTo>
                  <a:lnTo>
                    <a:pt x="84" y="18"/>
                  </a:lnTo>
                  <a:lnTo>
                    <a:pt x="102" y="36"/>
                  </a:lnTo>
                  <a:lnTo>
                    <a:pt x="114" y="36"/>
                  </a:lnTo>
                  <a:lnTo>
                    <a:pt x="132" y="54"/>
                  </a:lnTo>
                  <a:lnTo>
                    <a:pt x="132" y="60"/>
                  </a:lnTo>
                  <a:lnTo>
                    <a:pt x="114" y="66"/>
                  </a:lnTo>
                  <a:lnTo>
                    <a:pt x="108" y="78"/>
                  </a:lnTo>
                  <a:lnTo>
                    <a:pt x="102" y="78"/>
                  </a:lnTo>
                  <a:lnTo>
                    <a:pt x="78" y="84"/>
                  </a:lnTo>
                  <a:lnTo>
                    <a:pt x="72" y="90"/>
                  </a:lnTo>
                  <a:lnTo>
                    <a:pt x="66" y="90"/>
                  </a:lnTo>
                  <a:lnTo>
                    <a:pt x="60" y="84"/>
                  </a:lnTo>
                  <a:lnTo>
                    <a:pt x="48" y="78"/>
                  </a:lnTo>
                  <a:lnTo>
                    <a:pt x="48" y="72"/>
                  </a:lnTo>
                  <a:lnTo>
                    <a:pt x="48" y="66"/>
                  </a:lnTo>
                  <a:lnTo>
                    <a:pt x="42" y="54"/>
                  </a:lnTo>
                  <a:lnTo>
                    <a:pt x="30" y="48"/>
                  </a:lnTo>
                  <a:lnTo>
                    <a:pt x="18" y="48"/>
                  </a:lnTo>
                  <a:lnTo>
                    <a:pt x="0" y="48"/>
                  </a:lnTo>
                  <a:lnTo>
                    <a:pt x="6" y="24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8" name="Freeform 33"/>
            <p:cNvSpPr>
              <a:spLocks/>
            </p:cNvSpPr>
            <p:nvPr/>
          </p:nvSpPr>
          <p:spPr bwMode="auto">
            <a:xfrm>
              <a:off x="3350" y="2897"/>
              <a:ext cx="672" cy="684"/>
            </a:xfrm>
            <a:custGeom>
              <a:avLst/>
              <a:gdLst>
                <a:gd name="T0" fmla="*/ 54 w 672"/>
                <a:gd name="T1" fmla="*/ 24 h 684"/>
                <a:gd name="T2" fmla="*/ 84 w 672"/>
                <a:gd name="T3" fmla="*/ 0 h 684"/>
                <a:gd name="T4" fmla="*/ 126 w 672"/>
                <a:gd name="T5" fmla="*/ 54 h 684"/>
                <a:gd name="T6" fmla="*/ 120 w 672"/>
                <a:gd name="T7" fmla="*/ 72 h 684"/>
                <a:gd name="T8" fmla="*/ 108 w 672"/>
                <a:gd name="T9" fmla="*/ 66 h 684"/>
                <a:gd name="T10" fmla="*/ 132 w 672"/>
                <a:gd name="T11" fmla="*/ 114 h 684"/>
                <a:gd name="T12" fmla="*/ 150 w 672"/>
                <a:gd name="T13" fmla="*/ 150 h 684"/>
                <a:gd name="T14" fmla="*/ 156 w 672"/>
                <a:gd name="T15" fmla="*/ 180 h 684"/>
                <a:gd name="T16" fmla="*/ 222 w 672"/>
                <a:gd name="T17" fmla="*/ 258 h 684"/>
                <a:gd name="T18" fmla="*/ 228 w 672"/>
                <a:gd name="T19" fmla="*/ 258 h 684"/>
                <a:gd name="T20" fmla="*/ 252 w 672"/>
                <a:gd name="T21" fmla="*/ 300 h 684"/>
                <a:gd name="T22" fmla="*/ 276 w 672"/>
                <a:gd name="T23" fmla="*/ 342 h 684"/>
                <a:gd name="T24" fmla="*/ 324 w 672"/>
                <a:gd name="T25" fmla="*/ 414 h 684"/>
                <a:gd name="T26" fmla="*/ 372 w 672"/>
                <a:gd name="T27" fmla="*/ 474 h 684"/>
                <a:gd name="T28" fmla="*/ 390 w 672"/>
                <a:gd name="T29" fmla="*/ 486 h 684"/>
                <a:gd name="T30" fmla="*/ 396 w 672"/>
                <a:gd name="T31" fmla="*/ 468 h 684"/>
                <a:gd name="T32" fmla="*/ 492 w 672"/>
                <a:gd name="T33" fmla="*/ 486 h 684"/>
                <a:gd name="T34" fmla="*/ 540 w 672"/>
                <a:gd name="T35" fmla="*/ 528 h 684"/>
                <a:gd name="T36" fmla="*/ 588 w 672"/>
                <a:gd name="T37" fmla="*/ 546 h 684"/>
                <a:gd name="T38" fmla="*/ 660 w 672"/>
                <a:gd name="T39" fmla="*/ 618 h 684"/>
                <a:gd name="T40" fmla="*/ 648 w 672"/>
                <a:gd name="T41" fmla="*/ 666 h 684"/>
                <a:gd name="T42" fmla="*/ 558 w 672"/>
                <a:gd name="T43" fmla="*/ 678 h 684"/>
                <a:gd name="T44" fmla="*/ 498 w 672"/>
                <a:gd name="T45" fmla="*/ 678 h 684"/>
                <a:gd name="T46" fmla="*/ 462 w 672"/>
                <a:gd name="T47" fmla="*/ 648 h 684"/>
                <a:gd name="T48" fmla="*/ 432 w 672"/>
                <a:gd name="T49" fmla="*/ 618 h 684"/>
                <a:gd name="T50" fmla="*/ 384 w 672"/>
                <a:gd name="T51" fmla="*/ 636 h 684"/>
                <a:gd name="T52" fmla="*/ 372 w 672"/>
                <a:gd name="T53" fmla="*/ 600 h 684"/>
                <a:gd name="T54" fmla="*/ 372 w 672"/>
                <a:gd name="T55" fmla="*/ 564 h 684"/>
                <a:gd name="T56" fmla="*/ 318 w 672"/>
                <a:gd name="T57" fmla="*/ 546 h 684"/>
                <a:gd name="T58" fmla="*/ 258 w 672"/>
                <a:gd name="T59" fmla="*/ 498 h 684"/>
                <a:gd name="T60" fmla="*/ 216 w 672"/>
                <a:gd name="T61" fmla="*/ 510 h 684"/>
                <a:gd name="T62" fmla="*/ 180 w 672"/>
                <a:gd name="T63" fmla="*/ 492 h 684"/>
                <a:gd name="T64" fmla="*/ 186 w 672"/>
                <a:gd name="T65" fmla="*/ 450 h 684"/>
                <a:gd name="T66" fmla="*/ 198 w 672"/>
                <a:gd name="T67" fmla="*/ 414 h 684"/>
                <a:gd name="T68" fmla="*/ 204 w 672"/>
                <a:gd name="T69" fmla="*/ 396 h 684"/>
                <a:gd name="T70" fmla="*/ 186 w 672"/>
                <a:gd name="T71" fmla="*/ 396 h 684"/>
                <a:gd name="T72" fmla="*/ 162 w 672"/>
                <a:gd name="T73" fmla="*/ 384 h 684"/>
                <a:gd name="T74" fmla="*/ 174 w 672"/>
                <a:gd name="T75" fmla="*/ 324 h 684"/>
                <a:gd name="T76" fmla="*/ 180 w 672"/>
                <a:gd name="T77" fmla="*/ 282 h 684"/>
                <a:gd name="T78" fmla="*/ 144 w 672"/>
                <a:gd name="T79" fmla="*/ 276 h 684"/>
                <a:gd name="T80" fmla="*/ 126 w 672"/>
                <a:gd name="T81" fmla="*/ 288 h 684"/>
                <a:gd name="T82" fmla="*/ 114 w 672"/>
                <a:gd name="T83" fmla="*/ 264 h 684"/>
                <a:gd name="T84" fmla="*/ 114 w 672"/>
                <a:gd name="T85" fmla="*/ 246 h 684"/>
                <a:gd name="T86" fmla="*/ 132 w 672"/>
                <a:gd name="T87" fmla="*/ 234 h 684"/>
                <a:gd name="T88" fmla="*/ 102 w 672"/>
                <a:gd name="T89" fmla="*/ 192 h 684"/>
                <a:gd name="T90" fmla="*/ 90 w 672"/>
                <a:gd name="T91" fmla="*/ 204 h 684"/>
                <a:gd name="T92" fmla="*/ 66 w 672"/>
                <a:gd name="T93" fmla="*/ 216 h 684"/>
                <a:gd name="T94" fmla="*/ 24 w 672"/>
                <a:gd name="T95" fmla="*/ 240 h 684"/>
                <a:gd name="T96" fmla="*/ 48 w 672"/>
                <a:gd name="T97" fmla="*/ 162 h 684"/>
                <a:gd name="T98" fmla="*/ 12 w 672"/>
                <a:gd name="T99" fmla="*/ 84 h 684"/>
                <a:gd name="T100" fmla="*/ 18 w 672"/>
                <a:gd name="T101" fmla="*/ 6 h 6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72" h="684">
                  <a:moveTo>
                    <a:pt x="18" y="6"/>
                  </a:moveTo>
                  <a:lnTo>
                    <a:pt x="42" y="24"/>
                  </a:lnTo>
                  <a:lnTo>
                    <a:pt x="54" y="24"/>
                  </a:lnTo>
                  <a:lnTo>
                    <a:pt x="54" y="18"/>
                  </a:lnTo>
                  <a:lnTo>
                    <a:pt x="66" y="6"/>
                  </a:lnTo>
                  <a:lnTo>
                    <a:pt x="84" y="0"/>
                  </a:lnTo>
                  <a:lnTo>
                    <a:pt x="96" y="18"/>
                  </a:lnTo>
                  <a:lnTo>
                    <a:pt x="114" y="48"/>
                  </a:lnTo>
                  <a:lnTo>
                    <a:pt x="126" y="54"/>
                  </a:lnTo>
                  <a:lnTo>
                    <a:pt x="138" y="72"/>
                  </a:lnTo>
                  <a:lnTo>
                    <a:pt x="144" y="90"/>
                  </a:lnTo>
                  <a:lnTo>
                    <a:pt x="120" y="72"/>
                  </a:lnTo>
                  <a:lnTo>
                    <a:pt x="114" y="66"/>
                  </a:lnTo>
                  <a:lnTo>
                    <a:pt x="108" y="66"/>
                  </a:lnTo>
                  <a:lnTo>
                    <a:pt x="108" y="84"/>
                  </a:lnTo>
                  <a:lnTo>
                    <a:pt x="126" y="108"/>
                  </a:lnTo>
                  <a:lnTo>
                    <a:pt x="132" y="114"/>
                  </a:lnTo>
                  <a:lnTo>
                    <a:pt x="138" y="120"/>
                  </a:lnTo>
                  <a:lnTo>
                    <a:pt x="144" y="144"/>
                  </a:lnTo>
                  <a:lnTo>
                    <a:pt x="150" y="150"/>
                  </a:lnTo>
                  <a:lnTo>
                    <a:pt x="150" y="156"/>
                  </a:lnTo>
                  <a:lnTo>
                    <a:pt x="156" y="162"/>
                  </a:lnTo>
                  <a:lnTo>
                    <a:pt x="156" y="180"/>
                  </a:lnTo>
                  <a:lnTo>
                    <a:pt x="186" y="210"/>
                  </a:lnTo>
                  <a:lnTo>
                    <a:pt x="222" y="252"/>
                  </a:lnTo>
                  <a:lnTo>
                    <a:pt x="222" y="258"/>
                  </a:lnTo>
                  <a:lnTo>
                    <a:pt x="228" y="258"/>
                  </a:lnTo>
                  <a:lnTo>
                    <a:pt x="240" y="282"/>
                  </a:lnTo>
                  <a:lnTo>
                    <a:pt x="252" y="294"/>
                  </a:lnTo>
                  <a:lnTo>
                    <a:pt x="252" y="300"/>
                  </a:lnTo>
                  <a:lnTo>
                    <a:pt x="258" y="300"/>
                  </a:lnTo>
                  <a:lnTo>
                    <a:pt x="276" y="336"/>
                  </a:lnTo>
                  <a:lnTo>
                    <a:pt x="276" y="342"/>
                  </a:lnTo>
                  <a:lnTo>
                    <a:pt x="300" y="390"/>
                  </a:lnTo>
                  <a:lnTo>
                    <a:pt x="306" y="402"/>
                  </a:lnTo>
                  <a:lnTo>
                    <a:pt x="324" y="414"/>
                  </a:lnTo>
                  <a:lnTo>
                    <a:pt x="336" y="426"/>
                  </a:lnTo>
                  <a:lnTo>
                    <a:pt x="366" y="456"/>
                  </a:lnTo>
                  <a:lnTo>
                    <a:pt x="372" y="474"/>
                  </a:lnTo>
                  <a:lnTo>
                    <a:pt x="372" y="480"/>
                  </a:lnTo>
                  <a:lnTo>
                    <a:pt x="378" y="486"/>
                  </a:lnTo>
                  <a:lnTo>
                    <a:pt x="390" y="486"/>
                  </a:lnTo>
                  <a:lnTo>
                    <a:pt x="396" y="486"/>
                  </a:lnTo>
                  <a:lnTo>
                    <a:pt x="396" y="480"/>
                  </a:lnTo>
                  <a:lnTo>
                    <a:pt x="396" y="468"/>
                  </a:lnTo>
                  <a:lnTo>
                    <a:pt x="432" y="474"/>
                  </a:lnTo>
                  <a:lnTo>
                    <a:pt x="456" y="480"/>
                  </a:lnTo>
                  <a:lnTo>
                    <a:pt x="492" y="486"/>
                  </a:lnTo>
                  <a:lnTo>
                    <a:pt x="498" y="486"/>
                  </a:lnTo>
                  <a:lnTo>
                    <a:pt x="528" y="516"/>
                  </a:lnTo>
                  <a:lnTo>
                    <a:pt x="540" y="528"/>
                  </a:lnTo>
                  <a:lnTo>
                    <a:pt x="546" y="540"/>
                  </a:lnTo>
                  <a:lnTo>
                    <a:pt x="552" y="546"/>
                  </a:lnTo>
                  <a:lnTo>
                    <a:pt x="588" y="546"/>
                  </a:lnTo>
                  <a:lnTo>
                    <a:pt x="600" y="564"/>
                  </a:lnTo>
                  <a:lnTo>
                    <a:pt x="636" y="600"/>
                  </a:lnTo>
                  <a:lnTo>
                    <a:pt x="660" y="618"/>
                  </a:lnTo>
                  <a:lnTo>
                    <a:pt x="672" y="630"/>
                  </a:lnTo>
                  <a:lnTo>
                    <a:pt x="672" y="648"/>
                  </a:lnTo>
                  <a:lnTo>
                    <a:pt x="648" y="666"/>
                  </a:lnTo>
                  <a:lnTo>
                    <a:pt x="636" y="672"/>
                  </a:lnTo>
                  <a:lnTo>
                    <a:pt x="630" y="672"/>
                  </a:lnTo>
                  <a:lnTo>
                    <a:pt x="558" y="678"/>
                  </a:lnTo>
                  <a:lnTo>
                    <a:pt x="534" y="684"/>
                  </a:lnTo>
                  <a:lnTo>
                    <a:pt x="504" y="684"/>
                  </a:lnTo>
                  <a:lnTo>
                    <a:pt x="498" y="678"/>
                  </a:lnTo>
                  <a:lnTo>
                    <a:pt x="498" y="666"/>
                  </a:lnTo>
                  <a:lnTo>
                    <a:pt x="486" y="660"/>
                  </a:lnTo>
                  <a:lnTo>
                    <a:pt x="462" y="648"/>
                  </a:lnTo>
                  <a:lnTo>
                    <a:pt x="450" y="618"/>
                  </a:lnTo>
                  <a:lnTo>
                    <a:pt x="450" y="612"/>
                  </a:lnTo>
                  <a:lnTo>
                    <a:pt x="432" y="618"/>
                  </a:lnTo>
                  <a:lnTo>
                    <a:pt x="432" y="624"/>
                  </a:lnTo>
                  <a:lnTo>
                    <a:pt x="402" y="636"/>
                  </a:lnTo>
                  <a:lnTo>
                    <a:pt x="384" y="636"/>
                  </a:lnTo>
                  <a:lnTo>
                    <a:pt x="378" y="636"/>
                  </a:lnTo>
                  <a:lnTo>
                    <a:pt x="372" y="624"/>
                  </a:lnTo>
                  <a:lnTo>
                    <a:pt x="372" y="600"/>
                  </a:lnTo>
                  <a:lnTo>
                    <a:pt x="378" y="600"/>
                  </a:lnTo>
                  <a:lnTo>
                    <a:pt x="378" y="576"/>
                  </a:lnTo>
                  <a:lnTo>
                    <a:pt x="372" y="564"/>
                  </a:lnTo>
                  <a:lnTo>
                    <a:pt x="360" y="558"/>
                  </a:lnTo>
                  <a:lnTo>
                    <a:pt x="330" y="552"/>
                  </a:lnTo>
                  <a:lnTo>
                    <a:pt x="318" y="546"/>
                  </a:lnTo>
                  <a:lnTo>
                    <a:pt x="288" y="528"/>
                  </a:lnTo>
                  <a:lnTo>
                    <a:pt x="288" y="522"/>
                  </a:lnTo>
                  <a:lnTo>
                    <a:pt x="258" y="498"/>
                  </a:lnTo>
                  <a:lnTo>
                    <a:pt x="252" y="516"/>
                  </a:lnTo>
                  <a:lnTo>
                    <a:pt x="240" y="504"/>
                  </a:lnTo>
                  <a:lnTo>
                    <a:pt x="216" y="510"/>
                  </a:lnTo>
                  <a:lnTo>
                    <a:pt x="210" y="510"/>
                  </a:lnTo>
                  <a:lnTo>
                    <a:pt x="204" y="498"/>
                  </a:lnTo>
                  <a:lnTo>
                    <a:pt x="180" y="492"/>
                  </a:lnTo>
                  <a:lnTo>
                    <a:pt x="180" y="480"/>
                  </a:lnTo>
                  <a:lnTo>
                    <a:pt x="180" y="468"/>
                  </a:lnTo>
                  <a:lnTo>
                    <a:pt x="186" y="450"/>
                  </a:lnTo>
                  <a:lnTo>
                    <a:pt x="186" y="426"/>
                  </a:lnTo>
                  <a:lnTo>
                    <a:pt x="186" y="420"/>
                  </a:lnTo>
                  <a:lnTo>
                    <a:pt x="198" y="414"/>
                  </a:lnTo>
                  <a:lnTo>
                    <a:pt x="204" y="408"/>
                  </a:lnTo>
                  <a:lnTo>
                    <a:pt x="204" y="396"/>
                  </a:lnTo>
                  <a:lnTo>
                    <a:pt x="198" y="396"/>
                  </a:lnTo>
                  <a:lnTo>
                    <a:pt x="186" y="396"/>
                  </a:lnTo>
                  <a:lnTo>
                    <a:pt x="180" y="390"/>
                  </a:lnTo>
                  <a:lnTo>
                    <a:pt x="168" y="390"/>
                  </a:lnTo>
                  <a:lnTo>
                    <a:pt x="162" y="384"/>
                  </a:lnTo>
                  <a:lnTo>
                    <a:pt x="156" y="372"/>
                  </a:lnTo>
                  <a:lnTo>
                    <a:pt x="156" y="360"/>
                  </a:lnTo>
                  <a:lnTo>
                    <a:pt x="174" y="324"/>
                  </a:lnTo>
                  <a:lnTo>
                    <a:pt x="186" y="294"/>
                  </a:lnTo>
                  <a:lnTo>
                    <a:pt x="186" y="288"/>
                  </a:lnTo>
                  <a:lnTo>
                    <a:pt x="180" y="282"/>
                  </a:lnTo>
                  <a:lnTo>
                    <a:pt x="168" y="282"/>
                  </a:lnTo>
                  <a:lnTo>
                    <a:pt x="156" y="276"/>
                  </a:lnTo>
                  <a:lnTo>
                    <a:pt x="144" y="276"/>
                  </a:lnTo>
                  <a:lnTo>
                    <a:pt x="132" y="294"/>
                  </a:lnTo>
                  <a:lnTo>
                    <a:pt x="132" y="288"/>
                  </a:lnTo>
                  <a:lnTo>
                    <a:pt x="126" y="288"/>
                  </a:lnTo>
                  <a:lnTo>
                    <a:pt x="114" y="282"/>
                  </a:lnTo>
                  <a:lnTo>
                    <a:pt x="108" y="276"/>
                  </a:lnTo>
                  <a:lnTo>
                    <a:pt x="114" y="264"/>
                  </a:lnTo>
                  <a:lnTo>
                    <a:pt x="108" y="252"/>
                  </a:lnTo>
                  <a:lnTo>
                    <a:pt x="114" y="246"/>
                  </a:lnTo>
                  <a:lnTo>
                    <a:pt x="120" y="246"/>
                  </a:lnTo>
                  <a:lnTo>
                    <a:pt x="126" y="246"/>
                  </a:lnTo>
                  <a:lnTo>
                    <a:pt x="132" y="234"/>
                  </a:lnTo>
                  <a:lnTo>
                    <a:pt x="108" y="216"/>
                  </a:lnTo>
                  <a:lnTo>
                    <a:pt x="108" y="198"/>
                  </a:lnTo>
                  <a:lnTo>
                    <a:pt x="102" y="192"/>
                  </a:lnTo>
                  <a:lnTo>
                    <a:pt x="96" y="192"/>
                  </a:lnTo>
                  <a:lnTo>
                    <a:pt x="90" y="192"/>
                  </a:lnTo>
                  <a:lnTo>
                    <a:pt x="90" y="204"/>
                  </a:lnTo>
                  <a:lnTo>
                    <a:pt x="84" y="216"/>
                  </a:lnTo>
                  <a:lnTo>
                    <a:pt x="66" y="210"/>
                  </a:lnTo>
                  <a:lnTo>
                    <a:pt x="66" y="216"/>
                  </a:lnTo>
                  <a:lnTo>
                    <a:pt x="48" y="234"/>
                  </a:lnTo>
                  <a:lnTo>
                    <a:pt x="30" y="246"/>
                  </a:lnTo>
                  <a:lnTo>
                    <a:pt x="24" y="240"/>
                  </a:lnTo>
                  <a:lnTo>
                    <a:pt x="24" y="216"/>
                  </a:lnTo>
                  <a:lnTo>
                    <a:pt x="48" y="186"/>
                  </a:lnTo>
                  <a:lnTo>
                    <a:pt x="48" y="162"/>
                  </a:lnTo>
                  <a:lnTo>
                    <a:pt x="30" y="138"/>
                  </a:lnTo>
                  <a:lnTo>
                    <a:pt x="24" y="120"/>
                  </a:lnTo>
                  <a:lnTo>
                    <a:pt x="12" y="84"/>
                  </a:lnTo>
                  <a:lnTo>
                    <a:pt x="0" y="48"/>
                  </a:lnTo>
                  <a:lnTo>
                    <a:pt x="12" y="12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29" name="Freeform 34"/>
            <p:cNvSpPr>
              <a:spLocks/>
            </p:cNvSpPr>
            <p:nvPr/>
          </p:nvSpPr>
          <p:spPr bwMode="auto">
            <a:xfrm>
              <a:off x="3938" y="3347"/>
              <a:ext cx="432" cy="186"/>
            </a:xfrm>
            <a:custGeom>
              <a:avLst/>
              <a:gdLst>
                <a:gd name="T0" fmla="*/ 24 w 432"/>
                <a:gd name="T1" fmla="*/ 78 h 186"/>
                <a:gd name="T2" fmla="*/ 36 w 432"/>
                <a:gd name="T3" fmla="*/ 78 h 186"/>
                <a:gd name="T4" fmla="*/ 36 w 432"/>
                <a:gd name="T5" fmla="*/ 84 h 186"/>
                <a:gd name="T6" fmla="*/ 48 w 432"/>
                <a:gd name="T7" fmla="*/ 78 h 186"/>
                <a:gd name="T8" fmla="*/ 78 w 432"/>
                <a:gd name="T9" fmla="*/ 54 h 186"/>
                <a:gd name="T10" fmla="*/ 108 w 432"/>
                <a:gd name="T11" fmla="*/ 48 h 186"/>
                <a:gd name="T12" fmla="*/ 132 w 432"/>
                <a:gd name="T13" fmla="*/ 48 h 186"/>
                <a:gd name="T14" fmla="*/ 162 w 432"/>
                <a:gd name="T15" fmla="*/ 36 h 186"/>
                <a:gd name="T16" fmla="*/ 174 w 432"/>
                <a:gd name="T17" fmla="*/ 30 h 186"/>
                <a:gd name="T18" fmla="*/ 198 w 432"/>
                <a:gd name="T19" fmla="*/ 6 h 186"/>
                <a:gd name="T20" fmla="*/ 216 w 432"/>
                <a:gd name="T21" fmla="*/ 0 h 186"/>
                <a:gd name="T22" fmla="*/ 228 w 432"/>
                <a:gd name="T23" fmla="*/ 18 h 186"/>
                <a:gd name="T24" fmla="*/ 246 w 432"/>
                <a:gd name="T25" fmla="*/ 24 h 186"/>
                <a:gd name="T26" fmla="*/ 252 w 432"/>
                <a:gd name="T27" fmla="*/ 36 h 186"/>
                <a:gd name="T28" fmla="*/ 258 w 432"/>
                <a:gd name="T29" fmla="*/ 54 h 186"/>
                <a:gd name="T30" fmla="*/ 270 w 432"/>
                <a:gd name="T31" fmla="*/ 66 h 186"/>
                <a:gd name="T32" fmla="*/ 282 w 432"/>
                <a:gd name="T33" fmla="*/ 66 h 186"/>
                <a:gd name="T34" fmla="*/ 306 w 432"/>
                <a:gd name="T35" fmla="*/ 84 h 186"/>
                <a:gd name="T36" fmla="*/ 324 w 432"/>
                <a:gd name="T37" fmla="*/ 84 h 186"/>
                <a:gd name="T38" fmla="*/ 330 w 432"/>
                <a:gd name="T39" fmla="*/ 96 h 186"/>
                <a:gd name="T40" fmla="*/ 384 w 432"/>
                <a:gd name="T41" fmla="*/ 90 h 186"/>
                <a:gd name="T42" fmla="*/ 402 w 432"/>
                <a:gd name="T43" fmla="*/ 84 h 186"/>
                <a:gd name="T44" fmla="*/ 426 w 432"/>
                <a:gd name="T45" fmla="*/ 90 h 186"/>
                <a:gd name="T46" fmla="*/ 426 w 432"/>
                <a:gd name="T47" fmla="*/ 90 h 186"/>
                <a:gd name="T48" fmla="*/ 432 w 432"/>
                <a:gd name="T49" fmla="*/ 96 h 186"/>
                <a:gd name="T50" fmla="*/ 432 w 432"/>
                <a:gd name="T51" fmla="*/ 180 h 186"/>
                <a:gd name="T52" fmla="*/ 396 w 432"/>
                <a:gd name="T53" fmla="*/ 180 h 186"/>
                <a:gd name="T54" fmla="*/ 390 w 432"/>
                <a:gd name="T55" fmla="*/ 186 h 186"/>
                <a:gd name="T56" fmla="*/ 384 w 432"/>
                <a:gd name="T57" fmla="*/ 180 h 186"/>
                <a:gd name="T58" fmla="*/ 360 w 432"/>
                <a:gd name="T59" fmla="*/ 162 h 186"/>
                <a:gd name="T60" fmla="*/ 342 w 432"/>
                <a:gd name="T61" fmla="*/ 162 h 186"/>
                <a:gd name="T62" fmla="*/ 330 w 432"/>
                <a:gd name="T63" fmla="*/ 138 h 186"/>
                <a:gd name="T64" fmla="*/ 318 w 432"/>
                <a:gd name="T65" fmla="*/ 126 h 186"/>
                <a:gd name="T66" fmla="*/ 300 w 432"/>
                <a:gd name="T67" fmla="*/ 114 h 186"/>
                <a:gd name="T68" fmla="*/ 294 w 432"/>
                <a:gd name="T69" fmla="*/ 108 h 186"/>
                <a:gd name="T70" fmla="*/ 258 w 432"/>
                <a:gd name="T71" fmla="*/ 114 h 186"/>
                <a:gd name="T72" fmla="*/ 228 w 432"/>
                <a:gd name="T73" fmla="*/ 150 h 186"/>
                <a:gd name="T74" fmla="*/ 216 w 432"/>
                <a:gd name="T75" fmla="*/ 168 h 186"/>
                <a:gd name="T76" fmla="*/ 204 w 432"/>
                <a:gd name="T77" fmla="*/ 180 h 186"/>
                <a:gd name="T78" fmla="*/ 198 w 432"/>
                <a:gd name="T79" fmla="*/ 180 h 186"/>
                <a:gd name="T80" fmla="*/ 192 w 432"/>
                <a:gd name="T81" fmla="*/ 174 h 186"/>
                <a:gd name="T82" fmla="*/ 186 w 432"/>
                <a:gd name="T83" fmla="*/ 174 h 186"/>
                <a:gd name="T84" fmla="*/ 162 w 432"/>
                <a:gd name="T85" fmla="*/ 168 h 186"/>
                <a:gd name="T86" fmla="*/ 150 w 432"/>
                <a:gd name="T87" fmla="*/ 144 h 186"/>
                <a:gd name="T88" fmla="*/ 150 w 432"/>
                <a:gd name="T89" fmla="*/ 126 h 186"/>
                <a:gd name="T90" fmla="*/ 150 w 432"/>
                <a:gd name="T91" fmla="*/ 126 h 186"/>
                <a:gd name="T92" fmla="*/ 150 w 432"/>
                <a:gd name="T93" fmla="*/ 120 h 186"/>
                <a:gd name="T94" fmla="*/ 144 w 432"/>
                <a:gd name="T95" fmla="*/ 114 h 186"/>
                <a:gd name="T96" fmla="*/ 126 w 432"/>
                <a:gd name="T97" fmla="*/ 108 h 186"/>
                <a:gd name="T98" fmla="*/ 114 w 432"/>
                <a:gd name="T99" fmla="*/ 114 h 186"/>
                <a:gd name="T100" fmla="*/ 108 w 432"/>
                <a:gd name="T101" fmla="*/ 120 h 186"/>
                <a:gd name="T102" fmla="*/ 114 w 432"/>
                <a:gd name="T103" fmla="*/ 156 h 186"/>
                <a:gd name="T104" fmla="*/ 96 w 432"/>
                <a:gd name="T105" fmla="*/ 174 h 186"/>
                <a:gd name="T106" fmla="*/ 84 w 432"/>
                <a:gd name="T107" fmla="*/ 180 h 186"/>
                <a:gd name="T108" fmla="*/ 72 w 432"/>
                <a:gd name="T109" fmla="*/ 168 h 186"/>
                <a:gd name="T110" fmla="*/ 48 w 432"/>
                <a:gd name="T111" fmla="*/ 150 h 186"/>
                <a:gd name="T112" fmla="*/ 12 w 432"/>
                <a:gd name="T113" fmla="*/ 114 h 186"/>
                <a:gd name="T114" fmla="*/ 0 w 432"/>
                <a:gd name="T115" fmla="*/ 96 h 186"/>
                <a:gd name="T116" fmla="*/ 24 w 432"/>
                <a:gd name="T117" fmla="*/ 78 h 18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32" h="186">
                  <a:moveTo>
                    <a:pt x="24" y="78"/>
                  </a:moveTo>
                  <a:lnTo>
                    <a:pt x="36" y="78"/>
                  </a:lnTo>
                  <a:lnTo>
                    <a:pt x="36" y="84"/>
                  </a:lnTo>
                  <a:lnTo>
                    <a:pt x="48" y="78"/>
                  </a:lnTo>
                  <a:lnTo>
                    <a:pt x="78" y="54"/>
                  </a:lnTo>
                  <a:lnTo>
                    <a:pt x="108" y="48"/>
                  </a:lnTo>
                  <a:lnTo>
                    <a:pt x="132" y="48"/>
                  </a:lnTo>
                  <a:lnTo>
                    <a:pt x="162" y="36"/>
                  </a:lnTo>
                  <a:lnTo>
                    <a:pt x="174" y="30"/>
                  </a:lnTo>
                  <a:lnTo>
                    <a:pt x="198" y="6"/>
                  </a:lnTo>
                  <a:lnTo>
                    <a:pt x="216" y="0"/>
                  </a:lnTo>
                  <a:lnTo>
                    <a:pt x="228" y="18"/>
                  </a:lnTo>
                  <a:lnTo>
                    <a:pt x="246" y="24"/>
                  </a:lnTo>
                  <a:lnTo>
                    <a:pt x="252" y="36"/>
                  </a:lnTo>
                  <a:lnTo>
                    <a:pt x="258" y="54"/>
                  </a:lnTo>
                  <a:lnTo>
                    <a:pt x="270" y="66"/>
                  </a:lnTo>
                  <a:lnTo>
                    <a:pt x="282" y="66"/>
                  </a:lnTo>
                  <a:lnTo>
                    <a:pt x="306" y="84"/>
                  </a:lnTo>
                  <a:lnTo>
                    <a:pt x="324" y="84"/>
                  </a:lnTo>
                  <a:lnTo>
                    <a:pt x="330" y="96"/>
                  </a:lnTo>
                  <a:lnTo>
                    <a:pt x="384" y="90"/>
                  </a:lnTo>
                  <a:lnTo>
                    <a:pt x="402" y="84"/>
                  </a:lnTo>
                  <a:lnTo>
                    <a:pt x="426" y="90"/>
                  </a:lnTo>
                  <a:lnTo>
                    <a:pt x="432" y="96"/>
                  </a:lnTo>
                  <a:lnTo>
                    <a:pt x="432" y="180"/>
                  </a:lnTo>
                  <a:lnTo>
                    <a:pt x="396" y="180"/>
                  </a:lnTo>
                  <a:lnTo>
                    <a:pt x="390" y="186"/>
                  </a:lnTo>
                  <a:lnTo>
                    <a:pt x="384" y="180"/>
                  </a:lnTo>
                  <a:lnTo>
                    <a:pt x="360" y="162"/>
                  </a:lnTo>
                  <a:lnTo>
                    <a:pt x="342" y="162"/>
                  </a:lnTo>
                  <a:lnTo>
                    <a:pt x="330" y="138"/>
                  </a:lnTo>
                  <a:lnTo>
                    <a:pt x="318" y="126"/>
                  </a:lnTo>
                  <a:lnTo>
                    <a:pt x="300" y="114"/>
                  </a:lnTo>
                  <a:lnTo>
                    <a:pt x="294" y="108"/>
                  </a:lnTo>
                  <a:lnTo>
                    <a:pt x="258" y="114"/>
                  </a:lnTo>
                  <a:lnTo>
                    <a:pt x="228" y="150"/>
                  </a:lnTo>
                  <a:lnTo>
                    <a:pt x="216" y="168"/>
                  </a:lnTo>
                  <a:lnTo>
                    <a:pt x="204" y="180"/>
                  </a:lnTo>
                  <a:lnTo>
                    <a:pt x="198" y="180"/>
                  </a:lnTo>
                  <a:lnTo>
                    <a:pt x="192" y="174"/>
                  </a:lnTo>
                  <a:lnTo>
                    <a:pt x="186" y="174"/>
                  </a:lnTo>
                  <a:lnTo>
                    <a:pt x="162" y="168"/>
                  </a:lnTo>
                  <a:lnTo>
                    <a:pt x="150" y="144"/>
                  </a:lnTo>
                  <a:lnTo>
                    <a:pt x="150" y="126"/>
                  </a:lnTo>
                  <a:lnTo>
                    <a:pt x="150" y="120"/>
                  </a:lnTo>
                  <a:lnTo>
                    <a:pt x="144" y="114"/>
                  </a:lnTo>
                  <a:lnTo>
                    <a:pt x="126" y="108"/>
                  </a:lnTo>
                  <a:lnTo>
                    <a:pt x="114" y="114"/>
                  </a:lnTo>
                  <a:lnTo>
                    <a:pt x="108" y="120"/>
                  </a:lnTo>
                  <a:lnTo>
                    <a:pt x="114" y="156"/>
                  </a:lnTo>
                  <a:lnTo>
                    <a:pt x="96" y="174"/>
                  </a:lnTo>
                  <a:lnTo>
                    <a:pt x="84" y="180"/>
                  </a:lnTo>
                  <a:lnTo>
                    <a:pt x="72" y="168"/>
                  </a:lnTo>
                  <a:lnTo>
                    <a:pt x="48" y="150"/>
                  </a:lnTo>
                  <a:lnTo>
                    <a:pt x="12" y="114"/>
                  </a:lnTo>
                  <a:lnTo>
                    <a:pt x="0" y="96"/>
                  </a:lnTo>
                  <a:lnTo>
                    <a:pt x="24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0" name="Freeform 35"/>
            <p:cNvSpPr>
              <a:spLocks/>
            </p:cNvSpPr>
            <p:nvPr/>
          </p:nvSpPr>
          <p:spPr bwMode="auto">
            <a:xfrm>
              <a:off x="3962" y="3455"/>
              <a:ext cx="498" cy="468"/>
            </a:xfrm>
            <a:custGeom>
              <a:avLst/>
              <a:gdLst>
                <a:gd name="T0" fmla="*/ 36 w 498"/>
                <a:gd name="T1" fmla="*/ 108 h 468"/>
                <a:gd name="T2" fmla="*/ 60 w 498"/>
                <a:gd name="T3" fmla="*/ 72 h 468"/>
                <a:gd name="T4" fmla="*/ 90 w 498"/>
                <a:gd name="T5" fmla="*/ 48 h 468"/>
                <a:gd name="T6" fmla="*/ 90 w 498"/>
                <a:gd name="T7" fmla="*/ 6 h 468"/>
                <a:gd name="T8" fmla="*/ 120 w 498"/>
                <a:gd name="T9" fmla="*/ 6 h 468"/>
                <a:gd name="T10" fmla="*/ 126 w 498"/>
                <a:gd name="T11" fmla="*/ 18 h 468"/>
                <a:gd name="T12" fmla="*/ 126 w 498"/>
                <a:gd name="T13" fmla="*/ 36 h 468"/>
                <a:gd name="T14" fmla="*/ 162 w 498"/>
                <a:gd name="T15" fmla="*/ 66 h 468"/>
                <a:gd name="T16" fmla="*/ 174 w 498"/>
                <a:gd name="T17" fmla="*/ 72 h 468"/>
                <a:gd name="T18" fmla="*/ 192 w 498"/>
                <a:gd name="T19" fmla="*/ 60 h 468"/>
                <a:gd name="T20" fmla="*/ 234 w 498"/>
                <a:gd name="T21" fmla="*/ 6 h 468"/>
                <a:gd name="T22" fmla="*/ 276 w 498"/>
                <a:gd name="T23" fmla="*/ 6 h 468"/>
                <a:gd name="T24" fmla="*/ 306 w 498"/>
                <a:gd name="T25" fmla="*/ 30 h 468"/>
                <a:gd name="T26" fmla="*/ 336 w 498"/>
                <a:gd name="T27" fmla="*/ 54 h 468"/>
                <a:gd name="T28" fmla="*/ 366 w 498"/>
                <a:gd name="T29" fmla="*/ 78 h 468"/>
                <a:gd name="T30" fmla="*/ 414 w 498"/>
                <a:gd name="T31" fmla="*/ 120 h 468"/>
                <a:gd name="T32" fmla="*/ 444 w 498"/>
                <a:gd name="T33" fmla="*/ 126 h 468"/>
                <a:gd name="T34" fmla="*/ 474 w 498"/>
                <a:gd name="T35" fmla="*/ 168 h 468"/>
                <a:gd name="T36" fmla="*/ 492 w 498"/>
                <a:gd name="T37" fmla="*/ 174 h 468"/>
                <a:gd name="T38" fmla="*/ 498 w 498"/>
                <a:gd name="T39" fmla="*/ 210 h 468"/>
                <a:gd name="T40" fmla="*/ 498 w 498"/>
                <a:gd name="T41" fmla="*/ 234 h 468"/>
                <a:gd name="T42" fmla="*/ 270 w 498"/>
                <a:gd name="T43" fmla="*/ 348 h 468"/>
                <a:gd name="T44" fmla="*/ 294 w 498"/>
                <a:gd name="T45" fmla="*/ 372 h 468"/>
                <a:gd name="T46" fmla="*/ 282 w 498"/>
                <a:gd name="T47" fmla="*/ 402 h 468"/>
                <a:gd name="T48" fmla="*/ 294 w 498"/>
                <a:gd name="T49" fmla="*/ 426 h 468"/>
                <a:gd name="T50" fmla="*/ 282 w 498"/>
                <a:gd name="T51" fmla="*/ 456 h 468"/>
                <a:gd name="T52" fmla="*/ 276 w 498"/>
                <a:gd name="T53" fmla="*/ 468 h 468"/>
                <a:gd name="T54" fmla="*/ 252 w 498"/>
                <a:gd name="T55" fmla="*/ 450 h 468"/>
                <a:gd name="T56" fmla="*/ 228 w 498"/>
                <a:gd name="T57" fmla="*/ 426 h 468"/>
                <a:gd name="T58" fmla="*/ 192 w 498"/>
                <a:gd name="T59" fmla="*/ 396 h 468"/>
                <a:gd name="T60" fmla="*/ 174 w 498"/>
                <a:gd name="T61" fmla="*/ 378 h 468"/>
                <a:gd name="T62" fmla="*/ 156 w 498"/>
                <a:gd name="T63" fmla="*/ 360 h 468"/>
                <a:gd name="T64" fmla="*/ 126 w 498"/>
                <a:gd name="T65" fmla="*/ 330 h 468"/>
                <a:gd name="T66" fmla="*/ 108 w 498"/>
                <a:gd name="T67" fmla="*/ 324 h 468"/>
                <a:gd name="T68" fmla="*/ 72 w 498"/>
                <a:gd name="T69" fmla="*/ 300 h 468"/>
                <a:gd name="T70" fmla="*/ 36 w 498"/>
                <a:gd name="T71" fmla="*/ 294 h 468"/>
                <a:gd name="T72" fmla="*/ 36 w 498"/>
                <a:gd name="T73" fmla="*/ 282 h 468"/>
                <a:gd name="T74" fmla="*/ 12 w 498"/>
                <a:gd name="T75" fmla="*/ 234 h 468"/>
                <a:gd name="T76" fmla="*/ 6 w 498"/>
                <a:gd name="T77" fmla="*/ 186 h 468"/>
                <a:gd name="T78" fmla="*/ 24 w 498"/>
                <a:gd name="T79" fmla="*/ 114 h 46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98" h="468">
                  <a:moveTo>
                    <a:pt x="24" y="114"/>
                  </a:moveTo>
                  <a:lnTo>
                    <a:pt x="36" y="108"/>
                  </a:lnTo>
                  <a:lnTo>
                    <a:pt x="60" y="90"/>
                  </a:lnTo>
                  <a:lnTo>
                    <a:pt x="60" y="72"/>
                  </a:lnTo>
                  <a:lnTo>
                    <a:pt x="72" y="66"/>
                  </a:lnTo>
                  <a:lnTo>
                    <a:pt x="90" y="48"/>
                  </a:lnTo>
                  <a:lnTo>
                    <a:pt x="84" y="12"/>
                  </a:lnTo>
                  <a:lnTo>
                    <a:pt x="90" y="6"/>
                  </a:lnTo>
                  <a:lnTo>
                    <a:pt x="102" y="0"/>
                  </a:lnTo>
                  <a:lnTo>
                    <a:pt x="120" y="6"/>
                  </a:lnTo>
                  <a:lnTo>
                    <a:pt x="126" y="12"/>
                  </a:lnTo>
                  <a:lnTo>
                    <a:pt x="126" y="18"/>
                  </a:lnTo>
                  <a:lnTo>
                    <a:pt x="126" y="36"/>
                  </a:lnTo>
                  <a:lnTo>
                    <a:pt x="138" y="60"/>
                  </a:lnTo>
                  <a:lnTo>
                    <a:pt x="162" y="66"/>
                  </a:lnTo>
                  <a:lnTo>
                    <a:pt x="168" y="66"/>
                  </a:lnTo>
                  <a:lnTo>
                    <a:pt x="174" y="72"/>
                  </a:lnTo>
                  <a:lnTo>
                    <a:pt x="180" y="72"/>
                  </a:lnTo>
                  <a:lnTo>
                    <a:pt x="192" y="60"/>
                  </a:lnTo>
                  <a:lnTo>
                    <a:pt x="204" y="42"/>
                  </a:lnTo>
                  <a:lnTo>
                    <a:pt x="234" y="6"/>
                  </a:lnTo>
                  <a:lnTo>
                    <a:pt x="270" y="0"/>
                  </a:lnTo>
                  <a:lnTo>
                    <a:pt x="276" y="6"/>
                  </a:lnTo>
                  <a:lnTo>
                    <a:pt x="294" y="18"/>
                  </a:lnTo>
                  <a:lnTo>
                    <a:pt x="306" y="30"/>
                  </a:lnTo>
                  <a:lnTo>
                    <a:pt x="318" y="54"/>
                  </a:lnTo>
                  <a:lnTo>
                    <a:pt x="336" y="54"/>
                  </a:lnTo>
                  <a:lnTo>
                    <a:pt x="360" y="72"/>
                  </a:lnTo>
                  <a:lnTo>
                    <a:pt x="366" y="78"/>
                  </a:lnTo>
                  <a:lnTo>
                    <a:pt x="378" y="90"/>
                  </a:lnTo>
                  <a:lnTo>
                    <a:pt x="414" y="120"/>
                  </a:lnTo>
                  <a:lnTo>
                    <a:pt x="438" y="120"/>
                  </a:lnTo>
                  <a:lnTo>
                    <a:pt x="444" y="126"/>
                  </a:lnTo>
                  <a:lnTo>
                    <a:pt x="462" y="162"/>
                  </a:lnTo>
                  <a:lnTo>
                    <a:pt x="474" y="168"/>
                  </a:lnTo>
                  <a:lnTo>
                    <a:pt x="492" y="174"/>
                  </a:lnTo>
                  <a:lnTo>
                    <a:pt x="492" y="204"/>
                  </a:lnTo>
                  <a:lnTo>
                    <a:pt x="498" y="210"/>
                  </a:lnTo>
                  <a:lnTo>
                    <a:pt x="498" y="228"/>
                  </a:lnTo>
                  <a:lnTo>
                    <a:pt x="498" y="234"/>
                  </a:lnTo>
                  <a:lnTo>
                    <a:pt x="336" y="234"/>
                  </a:lnTo>
                  <a:lnTo>
                    <a:pt x="270" y="348"/>
                  </a:lnTo>
                  <a:lnTo>
                    <a:pt x="270" y="360"/>
                  </a:lnTo>
                  <a:lnTo>
                    <a:pt x="294" y="372"/>
                  </a:lnTo>
                  <a:lnTo>
                    <a:pt x="294" y="384"/>
                  </a:lnTo>
                  <a:lnTo>
                    <a:pt x="282" y="402"/>
                  </a:lnTo>
                  <a:lnTo>
                    <a:pt x="288" y="414"/>
                  </a:lnTo>
                  <a:lnTo>
                    <a:pt x="294" y="426"/>
                  </a:lnTo>
                  <a:lnTo>
                    <a:pt x="288" y="438"/>
                  </a:lnTo>
                  <a:lnTo>
                    <a:pt x="282" y="456"/>
                  </a:lnTo>
                  <a:lnTo>
                    <a:pt x="276" y="468"/>
                  </a:lnTo>
                  <a:lnTo>
                    <a:pt x="264" y="468"/>
                  </a:lnTo>
                  <a:lnTo>
                    <a:pt x="252" y="450"/>
                  </a:lnTo>
                  <a:lnTo>
                    <a:pt x="228" y="426"/>
                  </a:lnTo>
                  <a:lnTo>
                    <a:pt x="216" y="420"/>
                  </a:lnTo>
                  <a:lnTo>
                    <a:pt x="192" y="396"/>
                  </a:lnTo>
                  <a:lnTo>
                    <a:pt x="180" y="384"/>
                  </a:lnTo>
                  <a:lnTo>
                    <a:pt x="174" y="378"/>
                  </a:lnTo>
                  <a:lnTo>
                    <a:pt x="174" y="372"/>
                  </a:lnTo>
                  <a:lnTo>
                    <a:pt x="156" y="360"/>
                  </a:lnTo>
                  <a:lnTo>
                    <a:pt x="126" y="336"/>
                  </a:lnTo>
                  <a:lnTo>
                    <a:pt x="126" y="330"/>
                  </a:lnTo>
                  <a:lnTo>
                    <a:pt x="120" y="330"/>
                  </a:lnTo>
                  <a:lnTo>
                    <a:pt x="108" y="324"/>
                  </a:lnTo>
                  <a:lnTo>
                    <a:pt x="84" y="306"/>
                  </a:lnTo>
                  <a:lnTo>
                    <a:pt x="72" y="300"/>
                  </a:lnTo>
                  <a:lnTo>
                    <a:pt x="48" y="300"/>
                  </a:lnTo>
                  <a:lnTo>
                    <a:pt x="36" y="294"/>
                  </a:lnTo>
                  <a:lnTo>
                    <a:pt x="36" y="288"/>
                  </a:lnTo>
                  <a:lnTo>
                    <a:pt x="36" y="282"/>
                  </a:lnTo>
                  <a:lnTo>
                    <a:pt x="12" y="264"/>
                  </a:lnTo>
                  <a:lnTo>
                    <a:pt x="12" y="234"/>
                  </a:lnTo>
                  <a:lnTo>
                    <a:pt x="0" y="204"/>
                  </a:lnTo>
                  <a:lnTo>
                    <a:pt x="6" y="186"/>
                  </a:lnTo>
                  <a:lnTo>
                    <a:pt x="18" y="150"/>
                  </a:lnTo>
                  <a:lnTo>
                    <a:pt x="24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1" name="Freeform 36"/>
            <p:cNvSpPr>
              <a:spLocks/>
            </p:cNvSpPr>
            <p:nvPr/>
          </p:nvSpPr>
          <p:spPr bwMode="auto">
            <a:xfrm>
              <a:off x="4154" y="3011"/>
              <a:ext cx="438" cy="438"/>
            </a:xfrm>
            <a:custGeom>
              <a:avLst/>
              <a:gdLst>
                <a:gd name="T0" fmla="*/ 72 w 438"/>
                <a:gd name="T1" fmla="*/ 324 h 438"/>
                <a:gd name="T2" fmla="*/ 78 w 438"/>
                <a:gd name="T3" fmla="*/ 354 h 438"/>
                <a:gd name="T4" fmla="*/ 66 w 438"/>
                <a:gd name="T5" fmla="*/ 366 h 438"/>
                <a:gd name="T6" fmla="*/ 72 w 438"/>
                <a:gd name="T7" fmla="*/ 384 h 438"/>
                <a:gd name="T8" fmla="*/ 90 w 438"/>
                <a:gd name="T9" fmla="*/ 390 h 438"/>
                <a:gd name="T10" fmla="*/ 120 w 438"/>
                <a:gd name="T11" fmla="*/ 384 h 438"/>
                <a:gd name="T12" fmla="*/ 144 w 438"/>
                <a:gd name="T13" fmla="*/ 396 h 438"/>
                <a:gd name="T14" fmla="*/ 150 w 438"/>
                <a:gd name="T15" fmla="*/ 396 h 438"/>
                <a:gd name="T16" fmla="*/ 156 w 438"/>
                <a:gd name="T17" fmla="*/ 384 h 438"/>
                <a:gd name="T18" fmla="*/ 162 w 438"/>
                <a:gd name="T19" fmla="*/ 372 h 438"/>
                <a:gd name="T20" fmla="*/ 180 w 438"/>
                <a:gd name="T21" fmla="*/ 366 h 438"/>
                <a:gd name="T22" fmla="*/ 180 w 438"/>
                <a:gd name="T23" fmla="*/ 336 h 438"/>
                <a:gd name="T24" fmla="*/ 186 w 438"/>
                <a:gd name="T25" fmla="*/ 312 h 438"/>
                <a:gd name="T26" fmla="*/ 156 w 438"/>
                <a:gd name="T27" fmla="*/ 294 h 438"/>
                <a:gd name="T28" fmla="*/ 210 w 438"/>
                <a:gd name="T29" fmla="*/ 222 h 438"/>
                <a:gd name="T30" fmla="*/ 228 w 438"/>
                <a:gd name="T31" fmla="*/ 150 h 438"/>
                <a:gd name="T32" fmla="*/ 234 w 438"/>
                <a:gd name="T33" fmla="*/ 102 h 438"/>
                <a:gd name="T34" fmla="*/ 234 w 438"/>
                <a:gd name="T35" fmla="*/ 66 h 438"/>
                <a:gd name="T36" fmla="*/ 228 w 438"/>
                <a:gd name="T37" fmla="*/ 12 h 438"/>
                <a:gd name="T38" fmla="*/ 240 w 438"/>
                <a:gd name="T39" fmla="*/ 0 h 438"/>
                <a:gd name="T40" fmla="*/ 270 w 438"/>
                <a:gd name="T41" fmla="*/ 48 h 438"/>
                <a:gd name="T42" fmla="*/ 312 w 438"/>
                <a:gd name="T43" fmla="*/ 78 h 438"/>
                <a:gd name="T44" fmla="*/ 336 w 438"/>
                <a:gd name="T45" fmla="*/ 108 h 438"/>
                <a:gd name="T46" fmla="*/ 402 w 438"/>
                <a:gd name="T47" fmla="*/ 180 h 438"/>
                <a:gd name="T48" fmla="*/ 414 w 438"/>
                <a:gd name="T49" fmla="*/ 198 h 438"/>
                <a:gd name="T50" fmla="*/ 438 w 438"/>
                <a:gd name="T51" fmla="*/ 402 h 438"/>
                <a:gd name="T52" fmla="*/ 216 w 438"/>
                <a:gd name="T53" fmla="*/ 438 h 438"/>
                <a:gd name="T54" fmla="*/ 210 w 438"/>
                <a:gd name="T55" fmla="*/ 426 h 438"/>
                <a:gd name="T56" fmla="*/ 168 w 438"/>
                <a:gd name="T57" fmla="*/ 426 h 438"/>
                <a:gd name="T58" fmla="*/ 108 w 438"/>
                <a:gd name="T59" fmla="*/ 420 h 438"/>
                <a:gd name="T60" fmla="*/ 66 w 438"/>
                <a:gd name="T61" fmla="*/ 402 h 438"/>
                <a:gd name="T62" fmla="*/ 42 w 438"/>
                <a:gd name="T63" fmla="*/ 390 h 438"/>
                <a:gd name="T64" fmla="*/ 30 w 438"/>
                <a:gd name="T65" fmla="*/ 360 h 438"/>
                <a:gd name="T66" fmla="*/ 0 w 438"/>
                <a:gd name="T67" fmla="*/ 330 h 43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38" h="438">
                  <a:moveTo>
                    <a:pt x="18" y="324"/>
                  </a:moveTo>
                  <a:lnTo>
                    <a:pt x="72" y="324"/>
                  </a:lnTo>
                  <a:lnTo>
                    <a:pt x="84" y="354"/>
                  </a:lnTo>
                  <a:lnTo>
                    <a:pt x="78" y="354"/>
                  </a:lnTo>
                  <a:lnTo>
                    <a:pt x="72" y="354"/>
                  </a:lnTo>
                  <a:lnTo>
                    <a:pt x="66" y="366"/>
                  </a:lnTo>
                  <a:lnTo>
                    <a:pt x="66" y="384"/>
                  </a:lnTo>
                  <a:lnTo>
                    <a:pt x="72" y="384"/>
                  </a:lnTo>
                  <a:lnTo>
                    <a:pt x="84" y="384"/>
                  </a:lnTo>
                  <a:lnTo>
                    <a:pt x="90" y="390"/>
                  </a:lnTo>
                  <a:lnTo>
                    <a:pt x="108" y="390"/>
                  </a:lnTo>
                  <a:lnTo>
                    <a:pt x="120" y="384"/>
                  </a:lnTo>
                  <a:lnTo>
                    <a:pt x="132" y="390"/>
                  </a:lnTo>
                  <a:lnTo>
                    <a:pt x="144" y="396"/>
                  </a:lnTo>
                  <a:lnTo>
                    <a:pt x="150" y="396"/>
                  </a:lnTo>
                  <a:lnTo>
                    <a:pt x="150" y="384"/>
                  </a:lnTo>
                  <a:lnTo>
                    <a:pt x="156" y="384"/>
                  </a:lnTo>
                  <a:lnTo>
                    <a:pt x="162" y="378"/>
                  </a:lnTo>
                  <a:lnTo>
                    <a:pt x="162" y="372"/>
                  </a:lnTo>
                  <a:lnTo>
                    <a:pt x="162" y="366"/>
                  </a:lnTo>
                  <a:lnTo>
                    <a:pt x="180" y="366"/>
                  </a:lnTo>
                  <a:lnTo>
                    <a:pt x="186" y="360"/>
                  </a:lnTo>
                  <a:lnTo>
                    <a:pt x="180" y="336"/>
                  </a:lnTo>
                  <a:lnTo>
                    <a:pt x="186" y="318"/>
                  </a:lnTo>
                  <a:lnTo>
                    <a:pt x="186" y="312"/>
                  </a:lnTo>
                  <a:lnTo>
                    <a:pt x="162" y="300"/>
                  </a:lnTo>
                  <a:lnTo>
                    <a:pt x="156" y="294"/>
                  </a:lnTo>
                  <a:lnTo>
                    <a:pt x="144" y="288"/>
                  </a:lnTo>
                  <a:lnTo>
                    <a:pt x="210" y="222"/>
                  </a:lnTo>
                  <a:lnTo>
                    <a:pt x="222" y="162"/>
                  </a:lnTo>
                  <a:lnTo>
                    <a:pt x="228" y="150"/>
                  </a:lnTo>
                  <a:lnTo>
                    <a:pt x="234" y="138"/>
                  </a:lnTo>
                  <a:lnTo>
                    <a:pt x="234" y="102"/>
                  </a:lnTo>
                  <a:lnTo>
                    <a:pt x="234" y="90"/>
                  </a:lnTo>
                  <a:lnTo>
                    <a:pt x="234" y="66"/>
                  </a:lnTo>
                  <a:lnTo>
                    <a:pt x="228" y="36"/>
                  </a:lnTo>
                  <a:lnTo>
                    <a:pt x="228" y="12"/>
                  </a:lnTo>
                  <a:lnTo>
                    <a:pt x="228" y="0"/>
                  </a:lnTo>
                  <a:lnTo>
                    <a:pt x="240" y="0"/>
                  </a:lnTo>
                  <a:lnTo>
                    <a:pt x="246" y="24"/>
                  </a:lnTo>
                  <a:lnTo>
                    <a:pt x="270" y="48"/>
                  </a:lnTo>
                  <a:lnTo>
                    <a:pt x="282" y="48"/>
                  </a:lnTo>
                  <a:lnTo>
                    <a:pt x="312" y="78"/>
                  </a:lnTo>
                  <a:lnTo>
                    <a:pt x="336" y="108"/>
                  </a:lnTo>
                  <a:lnTo>
                    <a:pt x="390" y="162"/>
                  </a:lnTo>
                  <a:lnTo>
                    <a:pt x="402" y="180"/>
                  </a:lnTo>
                  <a:lnTo>
                    <a:pt x="408" y="186"/>
                  </a:lnTo>
                  <a:lnTo>
                    <a:pt x="414" y="198"/>
                  </a:lnTo>
                  <a:lnTo>
                    <a:pt x="438" y="384"/>
                  </a:lnTo>
                  <a:lnTo>
                    <a:pt x="438" y="402"/>
                  </a:lnTo>
                  <a:lnTo>
                    <a:pt x="438" y="408"/>
                  </a:lnTo>
                  <a:lnTo>
                    <a:pt x="216" y="438"/>
                  </a:lnTo>
                  <a:lnTo>
                    <a:pt x="210" y="426"/>
                  </a:lnTo>
                  <a:lnTo>
                    <a:pt x="186" y="420"/>
                  </a:lnTo>
                  <a:lnTo>
                    <a:pt x="168" y="426"/>
                  </a:lnTo>
                  <a:lnTo>
                    <a:pt x="114" y="432"/>
                  </a:lnTo>
                  <a:lnTo>
                    <a:pt x="108" y="420"/>
                  </a:lnTo>
                  <a:lnTo>
                    <a:pt x="90" y="420"/>
                  </a:lnTo>
                  <a:lnTo>
                    <a:pt x="66" y="402"/>
                  </a:lnTo>
                  <a:lnTo>
                    <a:pt x="54" y="402"/>
                  </a:lnTo>
                  <a:lnTo>
                    <a:pt x="42" y="390"/>
                  </a:lnTo>
                  <a:lnTo>
                    <a:pt x="36" y="372"/>
                  </a:lnTo>
                  <a:lnTo>
                    <a:pt x="30" y="360"/>
                  </a:lnTo>
                  <a:lnTo>
                    <a:pt x="12" y="354"/>
                  </a:lnTo>
                  <a:lnTo>
                    <a:pt x="0" y="330"/>
                  </a:lnTo>
                  <a:lnTo>
                    <a:pt x="18" y="3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2" name="Freeform 37"/>
            <p:cNvSpPr>
              <a:spLocks/>
            </p:cNvSpPr>
            <p:nvPr/>
          </p:nvSpPr>
          <p:spPr bwMode="auto">
            <a:xfrm>
              <a:off x="4394" y="2879"/>
              <a:ext cx="360" cy="330"/>
            </a:xfrm>
            <a:custGeom>
              <a:avLst/>
              <a:gdLst>
                <a:gd name="T0" fmla="*/ 12 w 360"/>
                <a:gd name="T1" fmla="*/ 108 h 330"/>
                <a:gd name="T2" fmla="*/ 18 w 360"/>
                <a:gd name="T3" fmla="*/ 108 h 330"/>
                <a:gd name="T4" fmla="*/ 30 w 360"/>
                <a:gd name="T5" fmla="*/ 102 h 330"/>
                <a:gd name="T6" fmla="*/ 36 w 360"/>
                <a:gd name="T7" fmla="*/ 96 h 330"/>
                <a:gd name="T8" fmla="*/ 54 w 360"/>
                <a:gd name="T9" fmla="*/ 78 h 330"/>
                <a:gd name="T10" fmla="*/ 60 w 360"/>
                <a:gd name="T11" fmla="*/ 78 h 330"/>
                <a:gd name="T12" fmla="*/ 60 w 360"/>
                <a:gd name="T13" fmla="*/ 72 h 330"/>
                <a:gd name="T14" fmla="*/ 60 w 360"/>
                <a:gd name="T15" fmla="*/ 72 h 330"/>
                <a:gd name="T16" fmla="*/ 78 w 360"/>
                <a:gd name="T17" fmla="*/ 60 h 330"/>
                <a:gd name="T18" fmla="*/ 108 w 360"/>
                <a:gd name="T19" fmla="*/ 54 h 330"/>
                <a:gd name="T20" fmla="*/ 126 w 360"/>
                <a:gd name="T21" fmla="*/ 48 h 330"/>
                <a:gd name="T22" fmla="*/ 168 w 360"/>
                <a:gd name="T23" fmla="*/ 42 h 330"/>
                <a:gd name="T24" fmla="*/ 174 w 360"/>
                <a:gd name="T25" fmla="*/ 36 h 330"/>
                <a:gd name="T26" fmla="*/ 198 w 360"/>
                <a:gd name="T27" fmla="*/ 30 h 330"/>
                <a:gd name="T28" fmla="*/ 204 w 360"/>
                <a:gd name="T29" fmla="*/ 24 h 330"/>
                <a:gd name="T30" fmla="*/ 240 w 360"/>
                <a:gd name="T31" fmla="*/ 12 h 330"/>
                <a:gd name="T32" fmla="*/ 258 w 360"/>
                <a:gd name="T33" fmla="*/ 6 h 330"/>
                <a:gd name="T34" fmla="*/ 258 w 360"/>
                <a:gd name="T35" fmla="*/ 6 h 330"/>
                <a:gd name="T36" fmla="*/ 276 w 360"/>
                <a:gd name="T37" fmla="*/ 0 h 330"/>
                <a:gd name="T38" fmla="*/ 300 w 360"/>
                <a:gd name="T39" fmla="*/ 0 h 330"/>
                <a:gd name="T40" fmla="*/ 318 w 360"/>
                <a:gd name="T41" fmla="*/ 6 h 330"/>
                <a:gd name="T42" fmla="*/ 336 w 360"/>
                <a:gd name="T43" fmla="*/ 6 h 330"/>
                <a:gd name="T44" fmla="*/ 354 w 360"/>
                <a:gd name="T45" fmla="*/ 30 h 330"/>
                <a:gd name="T46" fmla="*/ 360 w 360"/>
                <a:gd name="T47" fmla="*/ 84 h 330"/>
                <a:gd name="T48" fmla="*/ 324 w 360"/>
                <a:gd name="T49" fmla="*/ 138 h 330"/>
                <a:gd name="T50" fmla="*/ 306 w 360"/>
                <a:gd name="T51" fmla="*/ 174 h 330"/>
                <a:gd name="T52" fmla="*/ 288 w 360"/>
                <a:gd name="T53" fmla="*/ 192 h 330"/>
                <a:gd name="T54" fmla="*/ 258 w 360"/>
                <a:gd name="T55" fmla="*/ 240 h 330"/>
                <a:gd name="T56" fmla="*/ 204 w 360"/>
                <a:gd name="T57" fmla="*/ 300 h 330"/>
                <a:gd name="T58" fmla="*/ 186 w 360"/>
                <a:gd name="T59" fmla="*/ 330 h 330"/>
                <a:gd name="T60" fmla="*/ 174 w 360"/>
                <a:gd name="T61" fmla="*/ 330 h 330"/>
                <a:gd name="T62" fmla="*/ 168 w 360"/>
                <a:gd name="T63" fmla="*/ 318 h 330"/>
                <a:gd name="T64" fmla="*/ 162 w 360"/>
                <a:gd name="T65" fmla="*/ 312 h 330"/>
                <a:gd name="T66" fmla="*/ 150 w 360"/>
                <a:gd name="T67" fmla="*/ 294 h 330"/>
                <a:gd name="T68" fmla="*/ 96 w 360"/>
                <a:gd name="T69" fmla="*/ 240 h 330"/>
                <a:gd name="T70" fmla="*/ 72 w 360"/>
                <a:gd name="T71" fmla="*/ 210 h 330"/>
                <a:gd name="T72" fmla="*/ 72 w 360"/>
                <a:gd name="T73" fmla="*/ 210 h 330"/>
                <a:gd name="T74" fmla="*/ 42 w 360"/>
                <a:gd name="T75" fmla="*/ 180 h 330"/>
                <a:gd name="T76" fmla="*/ 30 w 360"/>
                <a:gd name="T77" fmla="*/ 180 h 330"/>
                <a:gd name="T78" fmla="*/ 6 w 360"/>
                <a:gd name="T79" fmla="*/ 156 h 330"/>
                <a:gd name="T80" fmla="*/ 0 w 360"/>
                <a:gd name="T81" fmla="*/ 132 h 330"/>
                <a:gd name="T82" fmla="*/ 0 w 360"/>
                <a:gd name="T83" fmla="*/ 120 h 330"/>
                <a:gd name="T84" fmla="*/ 12 w 360"/>
                <a:gd name="T85" fmla="*/ 108 h 33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60" h="330">
                  <a:moveTo>
                    <a:pt x="12" y="108"/>
                  </a:moveTo>
                  <a:lnTo>
                    <a:pt x="18" y="108"/>
                  </a:lnTo>
                  <a:lnTo>
                    <a:pt x="30" y="102"/>
                  </a:lnTo>
                  <a:lnTo>
                    <a:pt x="36" y="96"/>
                  </a:lnTo>
                  <a:lnTo>
                    <a:pt x="54" y="78"/>
                  </a:lnTo>
                  <a:lnTo>
                    <a:pt x="60" y="78"/>
                  </a:lnTo>
                  <a:lnTo>
                    <a:pt x="60" y="72"/>
                  </a:lnTo>
                  <a:lnTo>
                    <a:pt x="78" y="60"/>
                  </a:lnTo>
                  <a:lnTo>
                    <a:pt x="108" y="54"/>
                  </a:lnTo>
                  <a:lnTo>
                    <a:pt x="126" y="48"/>
                  </a:lnTo>
                  <a:lnTo>
                    <a:pt x="168" y="42"/>
                  </a:lnTo>
                  <a:lnTo>
                    <a:pt x="174" y="36"/>
                  </a:lnTo>
                  <a:lnTo>
                    <a:pt x="198" y="30"/>
                  </a:lnTo>
                  <a:lnTo>
                    <a:pt x="204" y="24"/>
                  </a:lnTo>
                  <a:lnTo>
                    <a:pt x="240" y="12"/>
                  </a:lnTo>
                  <a:lnTo>
                    <a:pt x="258" y="6"/>
                  </a:lnTo>
                  <a:lnTo>
                    <a:pt x="276" y="0"/>
                  </a:lnTo>
                  <a:lnTo>
                    <a:pt x="300" y="0"/>
                  </a:lnTo>
                  <a:lnTo>
                    <a:pt x="318" y="6"/>
                  </a:lnTo>
                  <a:lnTo>
                    <a:pt x="336" y="6"/>
                  </a:lnTo>
                  <a:lnTo>
                    <a:pt x="354" y="30"/>
                  </a:lnTo>
                  <a:lnTo>
                    <a:pt x="360" y="84"/>
                  </a:lnTo>
                  <a:lnTo>
                    <a:pt x="324" y="138"/>
                  </a:lnTo>
                  <a:lnTo>
                    <a:pt x="306" y="174"/>
                  </a:lnTo>
                  <a:lnTo>
                    <a:pt x="288" y="192"/>
                  </a:lnTo>
                  <a:lnTo>
                    <a:pt x="258" y="240"/>
                  </a:lnTo>
                  <a:lnTo>
                    <a:pt x="204" y="300"/>
                  </a:lnTo>
                  <a:lnTo>
                    <a:pt x="186" y="330"/>
                  </a:lnTo>
                  <a:lnTo>
                    <a:pt x="174" y="330"/>
                  </a:lnTo>
                  <a:lnTo>
                    <a:pt x="168" y="318"/>
                  </a:lnTo>
                  <a:lnTo>
                    <a:pt x="162" y="312"/>
                  </a:lnTo>
                  <a:lnTo>
                    <a:pt x="150" y="294"/>
                  </a:lnTo>
                  <a:lnTo>
                    <a:pt x="96" y="240"/>
                  </a:lnTo>
                  <a:lnTo>
                    <a:pt x="72" y="210"/>
                  </a:lnTo>
                  <a:lnTo>
                    <a:pt x="42" y="180"/>
                  </a:lnTo>
                  <a:lnTo>
                    <a:pt x="30" y="180"/>
                  </a:lnTo>
                  <a:lnTo>
                    <a:pt x="6" y="156"/>
                  </a:lnTo>
                  <a:lnTo>
                    <a:pt x="0" y="132"/>
                  </a:lnTo>
                  <a:lnTo>
                    <a:pt x="0" y="120"/>
                  </a:lnTo>
                  <a:lnTo>
                    <a:pt x="12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3" name="Freeform 38"/>
            <p:cNvSpPr>
              <a:spLocks/>
            </p:cNvSpPr>
            <p:nvPr/>
          </p:nvSpPr>
          <p:spPr bwMode="auto">
            <a:xfrm>
              <a:off x="4568" y="2855"/>
              <a:ext cx="264" cy="546"/>
            </a:xfrm>
            <a:custGeom>
              <a:avLst/>
              <a:gdLst>
                <a:gd name="T0" fmla="*/ 12 w 264"/>
                <a:gd name="T1" fmla="*/ 354 h 546"/>
                <a:gd name="T2" fmla="*/ 84 w 264"/>
                <a:gd name="T3" fmla="*/ 264 h 546"/>
                <a:gd name="T4" fmla="*/ 132 w 264"/>
                <a:gd name="T5" fmla="*/ 198 h 546"/>
                <a:gd name="T6" fmla="*/ 186 w 264"/>
                <a:gd name="T7" fmla="*/ 108 h 546"/>
                <a:gd name="T8" fmla="*/ 162 w 264"/>
                <a:gd name="T9" fmla="*/ 30 h 546"/>
                <a:gd name="T10" fmla="*/ 126 w 264"/>
                <a:gd name="T11" fmla="*/ 24 h 546"/>
                <a:gd name="T12" fmla="*/ 156 w 264"/>
                <a:gd name="T13" fmla="*/ 18 h 546"/>
                <a:gd name="T14" fmla="*/ 210 w 264"/>
                <a:gd name="T15" fmla="*/ 24 h 546"/>
                <a:gd name="T16" fmla="*/ 222 w 264"/>
                <a:gd name="T17" fmla="*/ 0 h 546"/>
                <a:gd name="T18" fmla="*/ 246 w 264"/>
                <a:gd name="T19" fmla="*/ 0 h 546"/>
                <a:gd name="T20" fmla="*/ 252 w 264"/>
                <a:gd name="T21" fmla="*/ 6 h 546"/>
                <a:gd name="T22" fmla="*/ 264 w 264"/>
                <a:gd name="T23" fmla="*/ 18 h 546"/>
                <a:gd name="T24" fmla="*/ 258 w 264"/>
                <a:gd name="T25" fmla="*/ 84 h 546"/>
                <a:gd name="T26" fmla="*/ 240 w 264"/>
                <a:gd name="T27" fmla="*/ 138 h 546"/>
                <a:gd name="T28" fmla="*/ 210 w 264"/>
                <a:gd name="T29" fmla="*/ 216 h 546"/>
                <a:gd name="T30" fmla="*/ 216 w 264"/>
                <a:gd name="T31" fmla="*/ 252 h 546"/>
                <a:gd name="T32" fmla="*/ 192 w 264"/>
                <a:gd name="T33" fmla="*/ 294 h 546"/>
                <a:gd name="T34" fmla="*/ 204 w 264"/>
                <a:gd name="T35" fmla="*/ 300 h 546"/>
                <a:gd name="T36" fmla="*/ 216 w 264"/>
                <a:gd name="T37" fmla="*/ 294 h 546"/>
                <a:gd name="T38" fmla="*/ 210 w 264"/>
                <a:gd name="T39" fmla="*/ 318 h 546"/>
                <a:gd name="T40" fmla="*/ 198 w 264"/>
                <a:gd name="T41" fmla="*/ 348 h 546"/>
                <a:gd name="T42" fmla="*/ 222 w 264"/>
                <a:gd name="T43" fmla="*/ 342 h 546"/>
                <a:gd name="T44" fmla="*/ 204 w 264"/>
                <a:gd name="T45" fmla="*/ 420 h 546"/>
                <a:gd name="T46" fmla="*/ 198 w 264"/>
                <a:gd name="T47" fmla="*/ 468 h 546"/>
                <a:gd name="T48" fmla="*/ 192 w 264"/>
                <a:gd name="T49" fmla="*/ 492 h 546"/>
                <a:gd name="T50" fmla="*/ 180 w 264"/>
                <a:gd name="T51" fmla="*/ 480 h 546"/>
                <a:gd name="T52" fmla="*/ 162 w 264"/>
                <a:gd name="T53" fmla="*/ 450 h 546"/>
                <a:gd name="T54" fmla="*/ 150 w 264"/>
                <a:gd name="T55" fmla="*/ 396 h 546"/>
                <a:gd name="T56" fmla="*/ 132 w 264"/>
                <a:gd name="T57" fmla="*/ 450 h 546"/>
                <a:gd name="T58" fmla="*/ 108 w 264"/>
                <a:gd name="T59" fmla="*/ 456 h 546"/>
                <a:gd name="T60" fmla="*/ 84 w 264"/>
                <a:gd name="T61" fmla="*/ 486 h 546"/>
                <a:gd name="T62" fmla="*/ 60 w 264"/>
                <a:gd name="T63" fmla="*/ 546 h 546"/>
                <a:gd name="T64" fmla="*/ 24 w 264"/>
                <a:gd name="T65" fmla="*/ 540 h 54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4" h="546">
                  <a:moveTo>
                    <a:pt x="0" y="354"/>
                  </a:moveTo>
                  <a:lnTo>
                    <a:pt x="12" y="354"/>
                  </a:lnTo>
                  <a:lnTo>
                    <a:pt x="30" y="324"/>
                  </a:lnTo>
                  <a:lnTo>
                    <a:pt x="84" y="264"/>
                  </a:lnTo>
                  <a:lnTo>
                    <a:pt x="114" y="216"/>
                  </a:lnTo>
                  <a:lnTo>
                    <a:pt x="132" y="198"/>
                  </a:lnTo>
                  <a:lnTo>
                    <a:pt x="150" y="162"/>
                  </a:lnTo>
                  <a:lnTo>
                    <a:pt x="186" y="108"/>
                  </a:lnTo>
                  <a:lnTo>
                    <a:pt x="180" y="54"/>
                  </a:lnTo>
                  <a:lnTo>
                    <a:pt x="162" y="30"/>
                  </a:lnTo>
                  <a:lnTo>
                    <a:pt x="144" y="30"/>
                  </a:lnTo>
                  <a:lnTo>
                    <a:pt x="126" y="24"/>
                  </a:lnTo>
                  <a:lnTo>
                    <a:pt x="144" y="18"/>
                  </a:lnTo>
                  <a:lnTo>
                    <a:pt x="156" y="18"/>
                  </a:lnTo>
                  <a:lnTo>
                    <a:pt x="186" y="24"/>
                  </a:lnTo>
                  <a:lnTo>
                    <a:pt x="210" y="24"/>
                  </a:lnTo>
                  <a:lnTo>
                    <a:pt x="222" y="6"/>
                  </a:lnTo>
                  <a:lnTo>
                    <a:pt x="222" y="0"/>
                  </a:lnTo>
                  <a:lnTo>
                    <a:pt x="228" y="0"/>
                  </a:lnTo>
                  <a:lnTo>
                    <a:pt x="246" y="0"/>
                  </a:lnTo>
                  <a:lnTo>
                    <a:pt x="252" y="6"/>
                  </a:lnTo>
                  <a:lnTo>
                    <a:pt x="258" y="12"/>
                  </a:lnTo>
                  <a:lnTo>
                    <a:pt x="264" y="18"/>
                  </a:lnTo>
                  <a:lnTo>
                    <a:pt x="264" y="42"/>
                  </a:lnTo>
                  <a:lnTo>
                    <a:pt x="258" y="84"/>
                  </a:lnTo>
                  <a:lnTo>
                    <a:pt x="258" y="102"/>
                  </a:lnTo>
                  <a:lnTo>
                    <a:pt x="240" y="138"/>
                  </a:lnTo>
                  <a:lnTo>
                    <a:pt x="210" y="180"/>
                  </a:lnTo>
                  <a:lnTo>
                    <a:pt x="210" y="216"/>
                  </a:lnTo>
                  <a:lnTo>
                    <a:pt x="216" y="234"/>
                  </a:lnTo>
                  <a:lnTo>
                    <a:pt x="216" y="252"/>
                  </a:lnTo>
                  <a:lnTo>
                    <a:pt x="198" y="270"/>
                  </a:lnTo>
                  <a:lnTo>
                    <a:pt x="192" y="294"/>
                  </a:lnTo>
                  <a:lnTo>
                    <a:pt x="192" y="300"/>
                  </a:lnTo>
                  <a:lnTo>
                    <a:pt x="204" y="300"/>
                  </a:lnTo>
                  <a:lnTo>
                    <a:pt x="210" y="294"/>
                  </a:lnTo>
                  <a:lnTo>
                    <a:pt x="216" y="294"/>
                  </a:lnTo>
                  <a:lnTo>
                    <a:pt x="216" y="306"/>
                  </a:lnTo>
                  <a:lnTo>
                    <a:pt x="210" y="318"/>
                  </a:lnTo>
                  <a:lnTo>
                    <a:pt x="198" y="336"/>
                  </a:lnTo>
                  <a:lnTo>
                    <a:pt x="198" y="348"/>
                  </a:lnTo>
                  <a:lnTo>
                    <a:pt x="210" y="342"/>
                  </a:lnTo>
                  <a:lnTo>
                    <a:pt x="222" y="342"/>
                  </a:lnTo>
                  <a:lnTo>
                    <a:pt x="216" y="366"/>
                  </a:lnTo>
                  <a:lnTo>
                    <a:pt x="204" y="420"/>
                  </a:lnTo>
                  <a:lnTo>
                    <a:pt x="204" y="444"/>
                  </a:lnTo>
                  <a:lnTo>
                    <a:pt x="198" y="468"/>
                  </a:lnTo>
                  <a:lnTo>
                    <a:pt x="198" y="486"/>
                  </a:lnTo>
                  <a:lnTo>
                    <a:pt x="192" y="492"/>
                  </a:lnTo>
                  <a:lnTo>
                    <a:pt x="186" y="492"/>
                  </a:lnTo>
                  <a:lnTo>
                    <a:pt x="180" y="480"/>
                  </a:lnTo>
                  <a:lnTo>
                    <a:pt x="168" y="462"/>
                  </a:lnTo>
                  <a:lnTo>
                    <a:pt x="162" y="450"/>
                  </a:lnTo>
                  <a:lnTo>
                    <a:pt x="156" y="402"/>
                  </a:lnTo>
                  <a:lnTo>
                    <a:pt x="150" y="396"/>
                  </a:lnTo>
                  <a:lnTo>
                    <a:pt x="144" y="414"/>
                  </a:lnTo>
                  <a:lnTo>
                    <a:pt x="132" y="450"/>
                  </a:lnTo>
                  <a:lnTo>
                    <a:pt x="120" y="456"/>
                  </a:lnTo>
                  <a:lnTo>
                    <a:pt x="108" y="456"/>
                  </a:lnTo>
                  <a:lnTo>
                    <a:pt x="96" y="468"/>
                  </a:lnTo>
                  <a:lnTo>
                    <a:pt x="84" y="486"/>
                  </a:lnTo>
                  <a:lnTo>
                    <a:pt x="84" y="510"/>
                  </a:lnTo>
                  <a:lnTo>
                    <a:pt x="60" y="546"/>
                  </a:lnTo>
                  <a:lnTo>
                    <a:pt x="42" y="540"/>
                  </a:lnTo>
                  <a:lnTo>
                    <a:pt x="24" y="54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4" name="Freeform 39"/>
            <p:cNvSpPr>
              <a:spLocks/>
            </p:cNvSpPr>
            <p:nvPr/>
          </p:nvSpPr>
          <p:spPr bwMode="auto">
            <a:xfrm>
              <a:off x="2888" y="3377"/>
              <a:ext cx="582" cy="360"/>
            </a:xfrm>
            <a:custGeom>
              <a:avLst/>
              <a:gdLst>
                <a:gd name="T0" fmla="*/ 528 w 582"/>
                <a:gd name="T1" fmla="*/ 108 h 360"/>
                <a:gd name="T2" fmla="*/ 498 w 582"/>
                <a:gd name="T3" fmla="*/ 90 h 360"/>
                <a:gd name="T4" fmla="*/ 438 w 582"/>
                <a:gd name="T5" fmla="*/ 96 h 360"/>
                <a:gd name="T6" fmla="*/ 426 w 582"/>
                <a:gd name="T7" fmla="*/ 96 h 360"/>
                <a:gd name="T8" fmla="*/ 408 w 582"/>
                <a:gd name="T9" fmla="*/ 72 h 360"/>
                <a:gd name="T10" fmla="*/ 390 w 582"/>
                <a:gd name="T11" fmla="*/ 54 h 360"/>
                <a:gd name="T12" fmla="*/ 360 w 582"/>
                <a:gd name="T13" fmla="*/ 48 h 360"/>
                <a:gd name="T14" fmla="*/ 348 w 582"/>
                <a:gd name="T15" fmla="*/ 24 h 360"/>
                <a:gd name="T16" fmla="*/ 318 w 582"/>
                <a:gd name="T17" fmla="*/ 24 h 360"/>
                <a:gd name="T18" fmla="*/ 270 w 582"/>
                <a:gd name="T19" fmla="*/ 36 h 360"/>
                <a:gd name="T20" fmla="*/ 246 w 582"/>
                <a:gd name="T21" fmla="*/ 42 h 360"/>
                <a:gd name="T22" fmla="*/ 222 w 582"/>
                <a:gd name="T23" fmla="*/ 0 h 360"/>
                <a:gd name="T24" fmla="*/ 198 w 582"/>
                <a:gd name="T25" fmla="*/ 30 h 360"/>
                <a:gd name="T26" fmla="*/ 204 w 582"/>
                <a:gd name="T27" fmla="*/ 60 h 360"/>
                <a:gd name="T28" fmla="*/ 180 w 582"/>
                <a:gd name="T29" fmla="*/ 60 h 360"/>
                <a:gd name="T30" fmla="*/ 102 w 582"/>
                <a:gd name="T31" fmla="*/ 48 h 360"/>
                <a:gd name="T32" fmla="*/ 72 w 582"/>
                <a:gd name="T33" fmla="*/ 54 h 360"/>
                <a:gd name="T34" fmla="*/ 30 w 582"/>
                <a:gd name="T35" fmla="*/ 42 h 360"/>
                <a:gd name="T36" fmla="*/ 24 w 582"/>
                <a:gd name="T37" fmla="*/ 54 h 360"/>
                <a:gd name="T38" fmla="*/ 36 w 582"/>
                <a:gd name="T39" fmla="*/ 72 h 360"/>
                <a:gd name="T40" fmla="*/ 18 w 582"/>
                <a:gd name="T41" fmla="*/ 96 h 360"/>
                <a:gd name="T42" fmla="*/ 6 w 582"/>
                <a:gd name="T43" fmla="*/ 102 h 360"/>
                <a:gd name="T44" fmla="*/ 0 w 582"/>
                <a:gd name="T45" fmla="*/ 132 h 360"/>
                <a:gd name="T46" fmla="*/ 84 w 582"/>
                <a:gd name="T47" fmla="*/ 180 h 360"/>
                <a:gd name="T48" fmla="*/ 138 w 582"/>
                <a:gd name="T49" fmla="*/ 222 h 360"/>
                <a:gd name="T50" fmla="*/ 180 w 582"/>
                <a:gd name="T51" fmla="*/ 246 h 360"/>
                <a:gd name="T52" fmla="*/ 240 w 582"/>
                <a:gd name="T53" fmla="*/ 264 h 360"/>
                <a:gd name="T54" fmla="*/ 288 w 582"/>
                <a:gd name="T55" fmla="*/ 282 h 360"/>
                <a:gd name="T56" fmla="*/ 330 w 582"/>
                <a:gd name="T57" fmla="*/ 294 h 360"/>
                <a:gd name="T58" fmla="*/ 390 w 582"/>
                <a:gd name="T59" fmla="*/ 306 h 360"/>
                <a:gd name="T60" fmla="*/ 450 w 582"/>
                <a:gd name="T61" fmla="*/ 324 h 360"/>
                <a:gd name="T62" fmla="*/ 504 w 582"/>
                <a:gd name="T63" fmla="*/ 348 h 360"/>
                <a:gd name="T64" fmla="*/ 534 w 582"/>
                <a:gd name="T65" fmla="*/ 360 h 360"/>
                <a:gd name="T66" fmla="*/ 558 w 582"/>
                <a:gd name="T67" fmla="*/ 300 h 360"/>
                <a:gd name="T68" fmla="*/ 564 w 582"/>
                <a:gd name="T69" fmla="*/ 252 h 360"/>
                <a:gd name="T70" fmla="*/ 546 w 582"/>
                <a:gd name="T71" fmla="*/ 216 h 360"/>
                <a:gd name="T72" fmla="*/ 522 w 582"/>
                <a:gd name="T73" fmla="*/ 192 h 360"/>
                <a:gd name="T74" fmla="*/ 534 w 582"/>
                <a:gd name="T75" fmla="*/ 156 h 360"/>
                <a:gd name="T76" fmla="*/ 528 w 582"/>
                <a:gd name="T77" fmla="*/ 126 h 360"/>
                <a:gd name="T78" fmla="*/ 534 w 582"/>
                <a:gd name="T79" fmla="*/ 108 h 3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82" h="360">
                  <a:moveTo>
                    <a:pt x="534" y="108"/>
                  </a:moveTo>
                  <a:lnTo>
                    <a:pt x="528" y="108"/>
                  </a:lnTo>
                  <a:lnTo>
                    <a:pt x="510" y="102"/>
                  </a:lnTo>
                  <a:lnTo>
                    <a:pt x="498" y="90"/>
                  </a:lnTo>
                  <a:lnTo>
                    <a:pt x="480" y="90"/>
                  </a:lnTo>
                  <a:lnTo>
                    <a:pt x="438" y="96"/>
                  </a:lnTo>
                  <a:lnTo>
                    <a:pt x="426" y="96"/>
                  </a:lnTo>
                  <a:lnTo>
                    <a:pt x="420" y="84"/>
                  </a:lnTo>
                  <a:lnTo>
                    <a:pt x="408" y="72"/>
                  </a:lnTo>
                  <a:lnTo>
                    <a:pt x="402" y="66"/>
                  </a:lnTo>
                  <a:lnTo>
                    <a:pt x="390" y="54"/>
                  </a:lnTo>
                  <a:lnTo>
                    <a:pt x="366" y="54"/>
                  </a:lnTo>
                  <a:lnTo>
                    <a:pt x="360" y="48"/>
                  </a:lnTo>
                  <a:lnTo>
                    <a:pt x="360" y="42"/>
                  </a:lnTo>
                  <a:lnTo>
                    <a:pt x="348" y="24"/>
                  </a:lnTo>
                  <a:lnTo>
                    <a:pt x="318" y="24"/>
                  </a:lnTo>
                  <a:lnTo>
                    <a:pt x="312" y="36"/>
                  </a:lnTo>
                  <a:lnTo>
                    <a:pt x="270" y="36"/>
                  </a:lnTo>
                  <a:lnTo>
                    <a:pt x="258" y="54"/>
                  </a:lnTo>
                  <a:lnTo>
                    <a:pt x="246" y="42"/>
                  </a:lnTo>
                  <a:lnTo>
                    <a:pt x="234" y="24"/>
                  </a:lnTo>
                  <a:lnTo>
                    <a:pt x="222" y="0"/>
                  </a:lnTo>
                  <a:lnTo>
                    <a:pt x="198" y="18"/>
                  </a:lnTo>
                  <a:lnTo>
                    <a:pt x="198" y="30"/>
                  </a:lnTo>
                  <a:lnTo>
                    <a:pt x="204" y="60"/>
                  </a:lnTo>
                  <a:lnTo>
                    <a:pt x="204" y="66"/>
                  </a:lnTo>
                  <a:lnTo>
                    <a:pt x="180" y="60"/>
                  </a:lnTo>
                  <a:lnTo>
                    <a:pt x="156" y="48"/>
                  </a:lnTo>
                  <a:lnTo>
                    <a:pt x="102" y="48"/>
                  </a:lnTo>
                  <a:lnTo>
                    <a:pt x="96" y="54"/>
                  </a:lnTo>
                  <a:lnTo>
                    <a:pt x="72" y="54"/>
                  </a:lnTo>
                  <a:lnTo>
                    <a:pt x="66" y="42"/>
                  </a:lnTo>
                  <a:lnTo>
                    <a:pt x="30" y="42"/>
                  </a:lnTo>
                  <a:lnTo>
                    <a:pt x="24" y="54"/>
                  </a:lnTo>
                  <a:lnTo>
                    <a:pt x="24" y="66"/>
                  </a:lnTo>
                  <a:lnTo>
                    <a:pt x="36" y="72"/>
                  </a:lnTo>
                  <a:lnTo>
                    <a:pt x="30" y="84"/>
                  </a:lnTo>
                  <a:lnTo>
                    <a:pt x="18" y="96"/>
                  </a:lnTo>
                  <a:lnTo>
                    <a:pt x="12" y="102"/>
                  </a:lnTo>
                  <a:lnTo>
                    <a:pt x="6" y="102"/>
                  </a:lnTo>
                  <a:lnTo>
                    <a:pt x="0" y="108"/>
                  </a:lnTo>
                  <a:lnTo>
                    <a:pt x="0" y="132"/>
                  </a:lnTo>
                  <a:lnTo>
                    <a:pt x="30" y="132"/>
                  </a:lnTo>
                  <a:lnTo>
                    <a:pt x="84" y="180"/>
                  </a:lnTo>
                  <a:lnTo>
                    <a:pt x="114" y="198"/>
                  </a:lnTo>
                  <a:lnTo>
                    <a:pt x="138" y="222"/>
                  </a:lnTo>
                  <a:lnTo>
                    <a:pt x="156" y="228"/>
                  </a:lnTo>
                  <a:lnTo>
                    <a:pt x="180" y="246"/>
                  </a:lnTo>
                  <a:lnTo>
                    <a:pt x="192" y="252"/>
                  </a:lnTo>
                  <a:lnTo>
                    <a:pt x="240" y="264"/>
                  </a:lnTo>
                  <a:lnTo>
                    <a:pt x="270" y="270"/>
                  </a:lnTo>
                  <a:lnTo>
                    <a:pt x="288" y="282"/>
                  </a:lnTo>
                  <a:lnTo>
                    <a:pt x="306" y="288"/>
                  </a:lnTo>
                  <a:lnTo>
                    <a:pt x="330" y="294"/>
                  </a:lnTo>
                  <a:lnTo>
                    <a:pt x="348" y="300"/>
                  </a:lnTo>
                  <a:lnTo>
                    <a:pt x="390" y="306"/>
                  </a:lnTo>
                  <a:lnTo>
                    <a:pt x="414" y="312"/>
                  </a:lnTo>
                  <a:lnTo>
                    <a:pt x="450" y="324"/>
                  </a:lnTo>
                  <a:lnTo>
                    <a:pt x="480" y="342"/>
                  </a:lnTo>
                  <a:lnTo>
                    <a:pt x="504" y="348"/>
                  </a:lnTo>
                  <a:lnTo>
                    <a:pt x="510" y="354"/>
                  </a:lnTo>
                  <a:lnTo>
                    <a:pt x="534" y="360"/>
                  </a:lnTo>
                  <a:lnTo>
                    <a:pt x="540" y="312"/>
                  </a:lnTo>
                  <a:lnTo>
                    <a:pt x="558" y="300"/>
                  </a:lnTo>
                  <a:lnTo>
                    <a:pt x="570" y="270"/>
                  </a:lnTo>
                  <a:lnTo>
                    <a:pt x="564" y="252"/>
                  </a:lnTo>
                  <a:lnTo>
                    <a:pt x="582" y="240"/>
                  </a:lnTo>
                  <a:lnTo>
                    <a:pt x="546" y="216"/>
                  </a:lnTo>
                  <a:lnTo>
                    <a:pt x="528" y="216"/>
                  </a:lnTo>
                  <a:lnTo>
                    <a:pt x="522" y="192"/>
                  </a:lnTo>
                  <a:lnTo>
                    <a:pt x="522" y="180"/>
                  </a:lnTo>
                  <a:lnTo>
                    <a:pt x="534" y="156"/>
                  </a:lnTo>
                  <a:lnTo>
                    <a:pt x="522" y="144"/>
                  </a:lnTo>
                  <a:lnTo>
                    <a:pt x="528" y="126"/>
                  </a:lnTo>
                  <a:lnTo>
                    <a:pt x="540" y="132"/>
                  </a:lnTo>
                  <a:lnTo>
                    <a:pt x="534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5" name="Freeform 40"/>
            <p:cNvSpPr>
              <a:spLocks/>
            </p:cNvSpPr>
            <p:nvPr/>
          </p:nvSpPr>
          <p:spPr bwMode="auto">
            <a:xfrm>
              <a:off x="1268" y="1301"/>
              <a:ext cx="408" cy="684"/>
            </a:xfrm>
            <a:custGeom>
              <a:avLst/>
              <a:gdLst>
                <a:gd name="T0" fmla="*/ 270 w 408"/>
                <a:gd name="T1" fmla="*/ 18 h 684"/>
                <a:gd name="T2" fmla="*/ 240 w 408"/>
                <a:gd name="T3" fmla="*/ 66 h 684"/>
                <a:gd name="T4" fmla="*/ 240 w 408"/>
                <a:gd name="T5" fmla="*/ 138 h 684"/>
                <a:gd name="T6" fmla="*/ 222 w 408"/>
                <a:gd name="T7" fmla="*/ 204 h 684"/>
                <a:gd name="T8" fmla="*/ 228 w 408"/>
                <a:gd name="T9" fmla="*/ 246 h 684"/>
                <a:gd name="T10" fmla="*/ 234 w 408"/>
                <a:gd name="T11" fmla="*/ 306 h 684"/>
                <a:gd name="T12" fmla="*/ 228 w 408"/>
                <a:gd name="T13" fmla="*/ 360 h 684"/>
                <a:gd name="T14" fmla="*/ 246 w 408"/>
                <a:gd name="T15" fmla="*/ 402 h 684"/>
                <a:gd name="T16" fmla="*/ 276 w 408"/>
                <a:gd name="T17" fmla="*/ 426 h 684"/>
                <a:gd name="T18" fmla="*/ 288 w 408"/>
                <a:gd name="T19" fmla="*/ 450 h 684"/>
                <a:gd name="T20" fmla="*/ 294 w 408"/>
                <a:gd name="T21" fmla="*/ 462 h 684"/>
                <a:gd name="T22" fmla="*/ 306 w 408"/>
                <a:gd name="T23" fmla="*/ 480 h 684"/>
                <a:gd name="T24" fmla="*/ 330 w 408"/>
                <a:gd name="T25" fmla="*/ 498 h 684"/>
                <a:gd name="T26" fmla="*/ 336 w 408"/>
                <a:gd name="T27" fmla="*/ 552 h 684"/>
                <a:gd name="T28" fmla="*/ 348 w 408"/>
                <a:gd name="T29" fmla="*/ 552 h 684"/>
                <a:gd name="T30" fmla="*/ 366 w 408"/>
                <a:gd name="T31" fmla="*/ 564 h 684"/>
                <a:gd name="T32" fmla="*/ 372 w 408"/>
                <a:gd name="T33" fmla="*/ 576 h 684"/>
                <a:gd name="T34" fmla="*/ 384 w 408"/>
                <a:gd name="T35" fmla="*/ 618 h 684"/>
                <a:gd name="T36" fmla="*/ 402 w 408"/>
                <a:gd name="T37" fmla="*/ 636 h 684"/>
                <a:gd name="T38" fmla="*/ 402 w 408"/>
                <a:gd name="T39" fmla="*/ 684 h 684"/>
                <a:gd name="T40" fmla="*/ 294 w 408"/>
                <a:gd name="T41" fmla="*/ 666 h 684"/>
                <a:gd name="T42" fmla="*/ 264 w 408"/>
                <a:gd name="T43" fmla="*/ 642 h 684"/>
                <a:gd name="T44" fmla="*/ 270 w 408"/>
                <a:gd name="T45" fmla="*/ 612 h 684"/>
                <a:gd name="T46" fmla="*/ 240 w 408"/>
                <a:gd name="T47" fmla="*/ 546 h 684"/>
                <a:gd name="T48" fmla="*/ 222 w 408"/>
                <a:gd name="T49" fmla="*/ 522 h 684"/>
                <a:gd name="T50" fmla="*/ 210 w 408"/>
                <a:gd name="T51" fmla="*/ 504 h 684"/>
                <a:gd name="T52" fmla="*/ 168 w 408"/>
                <a:gd name="T53" fmla="*/ 444 h 684"/>
                <a:gd name="T54" fmla="*/ 156 w 408"/>
                <a:gd name="T55" fmla="*/ 438 h 684"/>
                <a:gd name="T56" fmla="*/ 108 w 408"/>
                <a:gd name="T57" fmla="*/ 402 h 684"/>
                <a:gd name="T58" fmla="*/ 102 w 408"/>
                <a:gd name="T59" fmla="*/ 348 h 684"/>
                <a:gd name="T60" fmla="*/ 84 w 408"/>
                <a:gd name="T61" fmla="*/ 300 h 684"/>
                <a:gd name="T62" fmla="*/ 78 w 408"/>
                <a:gd name="T63" fmla="*/ 276 h 684"/>
                <a:gd name="T64" fmla="*/ 72 w 408"/>
                <a:gd name="T65" fmla="*/ 228 h 684"/>
                <a:gd name="T66" fmla="*/ 60 w 408"/>
                <a:gd name="T67" fmla="*/ 174 h 684"/>
                <a:gd name="T68" fmla="*/ 30 w 408"/>
                <a:gd name="T69" fmla="*/ 138 h 684"/>
                <a:gd name="T70" fmla="*/ 36 w 408"/>
                <a:gd name="T71" fmla="*/ 108 h 684"/>
                <a:gd name="T72" fmla="*/ 18 w 408"/>
                <a:gd name="T73" fmla="*/ 66 h 684"/>
                <a:gd name="T74" fmla="*/ 0 w 408"/>
                <a:gd name="T75" fmla="*/ 12 h 684"/>
                <a:gd name="T76" fmla="*/ 270 w 408"/>
                <a:gd name="T77" fmla="*/ 0 h 68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08" h="684">
                  <a:moveTo>
                    <a:pt x="270" y="0"/>
                  </a:moveTo>
                  <a:lnTo>
                    <a:pt x="270" y="18"/>
                  </a:lnTo>
                  <a:lnTo>
                    <a:pt x="258" y="36"/>
                  </a:lnTo>
                  <a:lnTo>
                    <a:pt x="240" y="66"/>
                  </a:lnTo>
                  <a:lnTo>
                    <a:pt x="228" y="114"/>
                  </a:lnTo>
                  <a:lnTo>
                    <a:pt x="240" y="138"/>
                  </a:lnTo>
                  <a:lnTo>
                    <a:pt x="240" y="174"/>
                  </a:lnTo>
                  <a:lnTo>
                    <a:pt x="222" y="204"/>
                  </a:lnTo>
                  <a:lnTo>
                    <a:pt x="222" y="234"/>
                  </a:lnTo>
                  <a:lnTo>
                    <a:pt x="228" y="246"/>
                  </a:lnTo>
                  <a:lnTo>
                    <a:pt x="234" y="258"/>
                  </a:lnTo>
                  <a:lnTo>
                    <a:pt x="234" y="306"/>
                  </a:lnTo>
                  <a:lnTo>
                    <a:pt x="228" y="336"/>
                  </a:lnTo>
                  <a:lnTo>
                    <a:pt x="228" y="360"/>
                  </a:lnTo>
                  <a:lnTo>
                    <a:pt x="240" y="384"/>
                  </a:lnTo>
                  <a:lnTo>
                    <a:pt x="246" y="402"/>
                  </a:lnTo>
                  <a:lnTo>
                    <a:pt x="264" y="420"/>
                  </a:lnTo>
                  <a:lnTo>
                    <a:pt x="276" y="426"/>
                  </a:lnTo>
                  <a:lnTo>
                    <a:pt x="282" y="432"/>
                  </a:lnTo>
                  <a:lnTo>
                    <a:pt x="288" y="450"/>
                  </a:lnTo>
                  <a:lnTo>
                    <a:pt x="294" y="462"/>
                  </a:lnTo>
                  <a:lnTo>
                    <a:pt x="306" y="468"/>
                  </a:lnTo>
                  <a:lnTo>
                    <a:pt x="306" y="480"/>
                  </a:lnTo>
                  <a:lnTo>
                    <a:pt x="324" y="486"/>
                  </a:lnTo>
                  <a:lnTo>
                    <a:pt x="330" y="498"/>
                  </a:lnTo>
                  <a:lnTo>
                    <a:pt x="330" y="552"/>
                  </a:lnTo>
                  <a:lnTo>
                    <a:pt x="336" y="552"/>
                  </a:lnTo>
                  <a:lnTo>
                    <a:pt x="342" y="552"/>
                  </a:lnTo>
                  <a:lnTo>
                    <a:pt x="348" y="552"/>
                  </a:lnTo>
                  <a:lnTo>
                    <a:pt x="354" y="564"/>
                  </a:lnTo>
                  <a:lnTo>
                    <a:pt x="366" y="564"/>
                  </a:lnTo>
                  <a:lnTo>
                    <a:pt x="372" y="570"/>
                  </a:lnTo>
                  <a:lnTo>
                    <a:pt x="372" y="576"/>
                  </a:lnTo>
                  <a:lnTo>
                    <a:pt x="372" y="612"/>
                  </a:lnTo>
                  <a:lnTo>
                    <a:pt x="384" y="618"/>
                  </a:lnTo>
                  <a:lnTo>
                    <a:pt x="396" y="624"/>
                  </a:lnTo>
                  <a:lnTo>
                    <a:pt x="402" y="636"/>
                  </a:lnTo>
                  <a:lnTo>
                    <a:pt x="408" y="672"/>
                  </a:lnTo>
                  <a:lnTo>
                    <a:pt x="402" y="684"/>
                  </a:lnTo>
                  <a:lnTo>
                    <a:pt x="360" y="678"/>
                  </a:lnTo>
                  <a:lnTo>
                    <a:pt x="294" y="666"/>
                  </a:lnTo>
                  <a:lnTo>
                    <a:pt x="264" y="660"/>
                  </a:lnTo>
                  <a:lnTo>
                    <a:pt x="264" y="642"/>
                  </a:lnTo>
                  <a:lnTo>
                    <a:pt x="264" y="636"/>
                  </a:lnTo>
                  <a:lnTo>
                    <a:pt x="270" y="612"/>
                  </a:lnTo>
                  <a:lnTo>
                    <a:pt x="258" y="576"/>
                  </a:lnTo>
                  <a:lnTo>
                    <a:pt x="240" y="546"/>
                  </a:lnTo>
                  <a:lnTo>
                    <a:pt x="234" y="540"/>
                  </a:lnTo>
                  <a:lnTo>
                    <a:pt x="222" y="522"/>
                  </a:lnTo>
                  <a:lnTo>
                    <a:pt x="222" y="516"/>
                  </a:lnTo>
                  <a:lnTo>
                    <a:pt x="210" y="504"/>
                  </a:lnTo>
                  <a:lnTo>
                    <a:pt x="180" y="462"/>
                  </a:lnTo>
                  <a:lnTo>
                    <a:pt x="168" y="444"/>
                  </a:lnTo>
                  <a:lnTo>
                    <a:pt x="162" y="444"/>
                  </a:lnTo>
                  <a:lnTo>
                    <a:pt x="156" y="438"/>
                  </a:lnTo>
                  <a:lnTo>
                    <a:pt x="150" y="438"/>
                  </a:lnTo>
                  <a:lnTo>
                    <a:pt x="108" y="402"/>
                  </a:lnTo>
                  <a:lnTo>
                    <a:pt x="102" y="384"/>
                  </a:lnTo>
                  <a:lnTo>
                    <a:pt x="102" y="348"/>
                  </a:lnTo>
                  <a:lnTo>
                    <a:pt x="96" y="306"/>
                  </a:lnTo>
                  <a:lnTo>
                    <a:pt x="84" y="300"/>
                  </a:lnTo>
                  <a:lnTo>
                    <a:pt x="78" y="288"/>
                  </a:lnTo>
                  <a:lnTo>
                    <a:pt x="78" y="276"/>
                  </a:lnTo>
                  <a:lnTo>
                    <a:pt x="78" y="246"/>
                  </a:lnTo>
                  <a:lnTo>
                    <a:pt x="72" y="228"/>
                  </a:lnTo>
                  <a:lnTo>
                    <a:pt x="60" y="222"/>
                  </a:lnTo>
                  <a:lnTo>
                    <a:pt x="60" y="174"/>
                  </a:lnTo>
                  <a:lnTo>
                    <a:pt x="48" y="156"/>
                  </a:lnTo>
                  <a:lnTo>
                    <a:pt x="30" y="138"/>
                  </a:lnTo>
                  <a:lnTo>
                    <a:pt x="30" y="108"/>
                  </a:lnTo>
                  <a:lnTo>
                    <a:pt x="36" y="108"/>
                  </a:lnTo>
                  <a:lnTo>
                    <a:pt x="36" y="84"/>
                  </a:lnTo>
                  <a:lnTo>
                    <a:pt x="18" y="66"/>
                  </a:lnTo>
                  <a:lnTo>
                    <a:pt x="18" y="42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6" name="Freeform 41"/>
            <p:cNvSpPr>
              <a:spLocks/>
            </p:cNvSpPr>
            <p:nvPr/>
          </p:nvSpPr>
          <p:spPr bwMode="auto">
            <a:xfrm>
              <a:off x="1400" y="1961"/>
              <a:ext cx="618" cy="774"/>
            </a:xfrm>
            <a:custGeom>
              <a:avLst/>
              <a:gdLst>
                <a:gd name="T0" fmla="*/ 54 w 618"/>
                <a:gd name="T1" fmla="*/ 36 h 774"/>
                <a:gd name="T2" fmla="*/ 96 w 618"/>
                <a:gd name="T3" fmla="*/ 18 h 774"/>
                <a:gd name="T4" fmla="*/ 108 w 618"/>
                <a:gd name="T5" fmla="*/ 42 h 774"/>
                <a:gd name="T6" fmla="*/ 114 w 618"/>
                <a:gd name="T7" fmla="*/ 18 h 774"/>
                <a:gd name="T8" fmla="*/ 132 w 618"/>
                <a:gd name="T9" fmla="*/ 0 h 774"/>
                <a:gd name="T10" fmla="*/ 270 w 618"/>
                <a:gd name="T11" fmla="*/ 24 h 774"/>
                <a:gd name="T12" fmla="*/ 306 w 618"/>
                <a:gd name="T13" fmla="*/ 84 h 774"/>
                <a:gd name="T14" fmla="*/ 324 w 618"/>
                <a:gd name="T15" fmla="*/ 132 h 774"/>
                <a:gd name="T16" fmla="*/ 354 w 618"/>
                <a:gd name="T17" fmla="*/ 156 h 774"/>
                <a:gd name="T18" fmla="*/ 336 w 618"/>
                <a:gd name="T19" fmla="*/ 174 h 774"/>
                <a:gd name="T20" fmla="*/ 348 w 618"/>
                <a:gd name="T21" fmla="*/ 228 h 774"/>
                <a:gd name="T22" fmla="*/ 366 w 618"/>
                <a:gd name="T23" fmla="*/ 234 h 774"/>
                <a:gd name="T24" fmla="*/ 360 w 618"/>
                <a:gd name="T25" fmla="*/ 192 h 774"/>
                <a:gd name="T26" fmla="*/ 378 w 618"/>
                <a:gd name="T27" fmla="*/ 204 h 774"/>
                <a:gd name="T28" fmla="*/ 390 w 618"/>
                <a:gd name="T29" fmla="*/ 222 h 774"/>
                <a:gd name="T30" fmla="*/ 408 w 618"/>
                <a:gd name="T31" fmla="*/ 324 h 774"/>
                <a:gd name="T32" fmla="*/ 438 w 618"/>
                <a:gd name="T33" fmla="*/ 384 h 774"/>
                <a:gd name="T34" fmla="*/ 450 w 618"/>
                <a:gd name="T35" fmla="*/ 438 h 774"/>
                <a:gd name="T36" fmla="*/ 480 w 618"/>
                <a:gd name="T37" fmla="*/ 492 h 774"/>
                <a:gd name="T38" fmla="*/ 474 w 618"/>
                <a:gd name="T39" fmla="*/ 546 h 774"/>
                <a:gd name="T40" fmla="*/ 498 w 618"/>
                <a:gd name="T41" fmla="*/ 588 h 774"/>
                <a:gd name="T42" fmla="*/ 516 w 618"/>
                <a:gd name="T43" fmla="*/ 576 h 774"/>
                <a:gd name="T44" fmla="*/ 528 w 618"/>
                <a:gd name="T45" fmla="*/ 570 h 774"/>
                <a:gd name="T46" fmla="*/ 576 w 618"/>
                <a:gd name="T47" fmla="*/ 630 h 774"/>
                <a:gd name="T48" fmla="*/ 588 w 618"/>
                <a:gd name="T49" fmla="*/ 654 h 774"/>
                <a:gd name="T50" fmla="*/ 612 w 618"/>
                <a:gd name="T51" fmla="*/ 678 h 774"/>
                <a:gd name="T52" fmla="*/ 606 w 618"/>
                <a:gd name="T53" fmla="*/ 732 h 774"/>
                <a:gd name="T54" fmla="*/ 570 w 618"/>
                <a:gd name="T55" fmla="*/ 768 h 774"/>
                <a:gd name="T56" fmla="*/ 522 w 618"/>
                <a:gd name="T57" fmla="*/ 750 h 774"/>
                <a:gd name="T58" fmla="*/ 450 w 618"/>
                <a:gd name="T59" fmla="*/ 624 h 774"/>
                <a:gd name="T60" fmla="*/ 390 w 618"/>
                <a:gd name="T61" fmla="*/ 570 h 774"/>
                <a:gd name="T62" fmla="*/ 330 w 618"/>
                <a:gd name="T63" fmla="*/ 516 h 774"/>
                <a:gd name="T64" fmla="*/ 312 w 618"/>
                <a:gd name="T65" fmla="*/ 486 h 774"/>
                <a:gd name="T66" fmla="*/ 306 w 618"/>
                <a:gd name="T67" fmla="*/ 426 h 774"/>
                <a:gd name="T68" fmla="*/ 318 w 618"/>
                <a:gd name="T69" fmla="*/ 336 h 774"/>
                <a:gd name="T70" fmla="*/ 288 w 618"/>
                <a:gd name="T71" fmla="*/ 270 h 774"/>
                <a:gd name="T72" fmla="*/ 234 w 618"/>
                <a:gd name="T73" fmla="*/ 234 h 774"/>
                <a:gd name="T74" fmla="*/ 210 w 618"/>
                <a:gd name="T75" fmla="*/ 186 h 774"/>
                <a:gd name="T76" fmla="*/ 210 w 618"/>
                <a:gd name="T77" fmla="*/ 174 h 774"/>
                <a:gd name="T78" fmla="*/ 174 w 618"/>
                <a:gd name="T79" fmla="*/ 162 h 774"/>
                <a:gd name="T80" fmla="*/ 162 w 618"/>
                <a:gd name="T81" fmla="*/ 186 h 774"/>
                <a:gd name="T82" fmla="*/ 120 w 618"/>
                <a:gd name="T83" fmla="*/ 150 h 774"/>
                <a:gd name="T84" fmla="*/ 102 w 618"/>
                <a:gd name="T85" fmla="*/ 132 h 774"/>
                <a:gd name="T86" fmla="*/ 60 w 618"/>
                <a:gd name="T87" fmla="*/ 78 h 774"/>
                <a:gd name="T88" fmla="*/ 0 w 618"/>
                <a:gd name="T89" fmla="*/ 24 h 77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18" h="774">
                  <a:moveTo>
                    <a:pt x="18" y="18"/>
                  </a:moveTo>
                  <a:lnTo>
                    <a:pt x="30" y="24"/>
                  </a:lnTo>
                  <a:lnTo>
                    <a:pt x="54" y="36"/>
                  </a:lnTo>
                  <a:lnTo>
                    <a:pt x="72" y="36"/>
                  </a:lnTo>
                  <a:lnTo>
                    <a:pt x="78" y="24"/>
                  </a:lnTo>
                  <a:lnTo>
                    <a:pt x="96" y="18"/>
                  </a:lnTo>
                  <a:lnTo>
                    <a:pt x="102" y="36"/>
                  </a:lnTo>
                  <a:lnTo>
                    <a:pt x="108" y="42"/>
                  </a:lnTo>
                  <a:lnTo>
                    <a:pt x="114" y="42"/>
                  </a:lnTo>
                  <a:lnTo>
                    <a:pt x="120" y="36"/>
                  </a:lnTo>
                  <a:lnTo>
                    <a:pt x="114" y="18"/>
                  </a:lnTo>
                  <a:lnTo>
                    <a:pt x="114" y="12"/>
                  </a:lnTo>
                  <a:lnTo>
                    <a:pt x="120" y="6"/>
                  </a:lnTo>
                  <a:lnTo>
                    <a:pt x="132" y="0"/>
                  </a:lnTo>
                  <a:lnTo>
                    <a:pt x="162" y="6"/>
                  </a:lnTo>
                  <a:lnTo>
                    <a:pt x="228" y="18"/>
                  </a:lnTo>
                  <a:lnTo>
                    <a:pt x="270" y="24"/>
                  </a:lnTo>
                  <a:lnTo>
                    <a:pt x="276" y="48"/>
                  </a:lnTo>
                  <a:lnTo>
                    <a:pt x="288" y="60"/>
                  </a:lnTo>
                  <a:lnTo>
                    <a:pt x="306" y="84"/>
                  </a:lnTo>
                  <a:lnTo>
                    <a:pt x="318" y="90"/>
                  </a:lnTo>
                  <a:lnTo>
                    <a:pt x="324" y="108"/>
                  </a:lnTo>
                  <a:lnTo>
                    <a:pt x="324" y="132"/>
                  </a:lnTo>
                  <a:lnTo>
                    <a:pt x="330" y="138"/>
                  </a:lnTo>
                  <a:lnTo>
                    <a:pt x="342" y="150"/>
                  </a:lnTo>
                  <a:lnTo>
                    <a:pt x="354" y="156"/>
                  </a:lnTo>
                  <a:lnTo>
                    <a:pt x="354" y="168"/>
                  </a:lnTo>
                  <a:lnTo>
                    <a:pt x="342" y="168"/>
                  </a:lnTo>
                  <a:lnTo>
                    <a:pt x="336" y="174"/>
                  </a:lnTo>
                  <a:lnTo>
                    <a:pt x="336" y="180"/>
                  </a:lnTo>
                  <a:lnTo>
                    <a:pt x="348" y="198"/>
                  </a:lnTo>
                  <a:lnTo>
                    <a:pt x="348" y="228"/>
                  </a:lnTo>
                  <a:lnTo>
                    <a:pt x="354" y="234"/>
                  </a:lnTo>
                  <a:lnTo>
                    <a:pt x="360" y="240"/>
                  </a:lnTo>
                  <a:lnTo>
                    <a:pt x="366" y="234"/>
                  </a:lnTo>
                  <a:lnTo>
                    <a:pt x="366" y="216"/>
                  </a:lnTo>
                  <a:lnTo>
                    <a:pt x="360" y="210"/>
                  </a:lnTo>
                  <a:lnTo>
                    <a:pt x="360" y="192"/>
                  </a:lnTo>
                  <a:lnTo>
                    <a:pt x="372" y="192"/>
                  </a:lnTo>
                  <a:lnTo>
                    <a:pt x="378" y="198"/>
                  </a:lnTo>
                  <a:lnTo>
                    <a:pt x="378" y="204"/>
                  </a:lnTo>
                  <a:lnTo>
                    <a:pt x="384" y="210"/>
                  </a:lnTo>
                  <a:lnTo>
                    <a:pt x="384" y="216"/>
                  </a:lnTo>
                  <a:lnTo>
                    <a:pt x="390" y="222"/>
                  </a:lnTo>
                  <a:lnTo>
                    <a:pt x="402" y="264"/>
                  </a:lnTo>
                  <a:lnTo>
                    <a:pt x="408" y="282"/>
                  </a:lnTo>
                  <a:lnTo>
                    <a:pt x="408" y="324"/>
                  </a:lnTo>
                  <a:lnTo>
                    <a:pt x="408" y="336"/>
                  </a:lnTo>
                  <a:lnTo>
                    <a:pt x="420" y="360"/>
                  </a:lnTo>
                  <a:lnTo>
                    <a:pt x="438" y="384"/>
                  </a:lnTo>
                  <a:lnTo>
                    <a:pt x="444" y="390"/>
                  </a:lnTo>
                  <a:lnTo>
                    <a:pt x="444" y="426"/>
                  </a:lnTo>
                  <a:lnTo>
                    <a:pt x="450" y="438"/>
                  </a:lnTo>
                  <a:lnTo>
                    <a:pt x="462" y="450"/>
                  </a:lnTo>
                  <a:lnTo>
                    <a:pt x="468" y="468"/>
                  </a:lnTo>
                  <a:lnTo>
                    <a:pt x="480" y="492"/>
                  </a:lnTo>
                  <a:lnTo>
                    <a:pt x="480" y="504"/>
                  </a:lnTo>
                  <a:lnTo>
                    <a:pt x="468" y="522"/>
                  </a:lnTo>
                  <a:lnTo>
                    <a:pt x="474" y="546"/>
                  </a:lnTo>
                  <a:lnTo>
                    <a:pt x="486" y="576"/>
                  </a:lnTo>
                  <a:lnTo>
                    <a:pt x="492" y="582"/>
                  </a:lnTo>
                  <a:lnTo>
                    <a:pt x="498" y="588"/>
                  </a:lnTo>
                  <a:lnTo>
                    <a:pt x="504" y="588"/>
                  </a:lnTo>
                  <a:lnTo>
                    <a:pt x="516" y="582"/>
                  </a:lnTo>
                  <a:lnTo>
                    <a:pt x="516" y="576"/>
                  </a:lnTo>
                  <a:lnTo>
                    <a:pt x="516" y="570"/>
                  </a:lnTo>
                  <a:lnTo>
                    <a:pt x="522" y="570"/>
                  </a:lnTo>
                  <a:lnTo>
                    <a:pt x="528" y="570"/>
                  </a:lnTo>
                  <a:lnTo>
                    <a:pt x="546" y="588"/>
                  </a:lnTo>
                  <a:lnTo>
                    <a:pt x="564" y="612"/>
                  </a:lnTo>
                  <a:lnTo>
                    <a:pt x="576" y="630"/>
                  </a:lnTo>
                  <a:lnTo>
                    <a:pt x="582" y="630"/>
                  </a:lnTo>
                  <a:lnTo>
                    <a:pt x="588" y="636"/>
                  </a:lnTo>
                  <a:lnTo>
                    <a:pt x="588" y="654"/>
                  </a:lnTo>
                  <a:lnTo>
                    <a:pt x="582" y="654"/>
                  </a:lnTo>
                  <a:lnTo>
                    <a:pt x="582" y="660"/>
                  </a:lnTo>
                  <a:lnTo>
                    <a:pt x="612" y="678"/>
                  </a:lnTo>
                  <a:lnTo>
                    <a:pt x="618" y="684"/>
                  </a:lnTo>
                  <a:lnTo>
                    <a:pt x="618" y="714"/>
                  </a:lnTo>
                  <a:lnTo>
                    <a:pt x="606" y="732"/>
                  </a:lnTo>
                  <a:lnTo>
                    <a:pt x="588" y="756"/>
                  </a:lnTo>
                  <a:lnTo>
                    <a:pt x="582" y="756"/>
                  </a:lnTo>
                  <a:lnTo>
                    <a:pt x="570" y="768"/>
                  </a:lnTo>
                  <a:lnTo>
                    <a:pt x="558" y="774"/>
                  </a:lnTo>
                  <a:lnTo>
                    <a:pt x="540" y="774"/>
                  </a:lnTo>
                  <a:lnTo>
                    <a:pt x="522" y="750"/>
                  </a:lnTo>
                  <a:lnTo>
                    <a:pt x="516" y="708"/>
                  </a:lnTo>
                  <a:lnTo>
                    <a:pt x="492" y="666"/>
                  </a:lnTo>
                  <a:lnTo>
                    <a:pt x="450" y="624"/>
                  </a:lnTo>
                  <a:lnTo>
                    <a:pt x="420" y="594"/>
                  </a:lnTo>
                  <a:lnTo>
                    <a:pt x="408" y="582"/>
                  </a:lnTo>
                  <a:lnTo>
                    <a:pt x="390" y="570"/>
                  </a:lnTo>
                  <a:lnTo>
                    <a:pt x="360" y="534"/>
                  </a:lnTo>
                  <a:lnTo>
                    <a:pt x="342" y="528"/>
                  </a:lnTo>
                  <a:lnTo>
                    <a:pt x="330" y="516"/>
                  </a:lnTo>
                  <a:lnTo>
                    <a:pt x="330" y="504"/>
                  </a:lnTo>
                  <a:lnTo>
                    <a:pt x="318" y="486"/>
                  </a:lnTo>
                  <a:lnTo>
                    <a:pt x="312" y="486"/>
                  </a:lnTo>
                  <a:lnTo>
                    <a:pt x="306" y="474"/>
                  </a:lnTo>
                  <a:lnTo>
                    <a:pt x="306" y="432"/>
                  </a:lnTo>
                  <a:lnTo>
                    <a:pt x="306" y="426"/>
                  </a:lnTo>
                  <a:lnTo>
                    <a:pt x="306" y="408"/>
                  </a:lnTo>
                  <a:lnTo>
                    <a:pt x="318" y="390"/>
                  </a:lnTo>
                  <a:lnTo>
                    <a:pt x="318" y="336"/>
                  </a:lnTo>
                  <a:lnTo>
                    <a:pt x="306" y="294"/>
                  </a:lnTo>
                  <a:lnTo>
                    <a:pt x="294" y="282"/>
                  </a:lnTo>
                  <a:lnTo>
                    <a:pt x="288" y="270"/>
                  </a:lnTo>
                  <a:lnTo>
                    <a:pt x="270" y="270"/>
                  </a:lnTo>
                  <a:lnTo>
                    <a:pt x="258" y="258"/>
                  </a:lnTo>
                  <a:lnTo>
                    <a:pt x="234" y="234"/>
                  </a:lnTo>
                  <a:lnTo>
                    <a:pt x="216" y="216"/>
                  </a:lnTo>
                  <a:lnTo>
                    <a:pt x="210" y="198"/>
                  </a:lnTo>
                  <a:lnTo>
                    <a:pt x="210" y="186"/>
                  </a:lnTo>
                  <a:lnTo>
                    <a:pt x="216" y="180"/>
                  </a:lnTo>
                  <a:lnTo>
                    <a:pt x="216" y="174"/>
                  </a:lnTo>
                  <a:lnTo>
                    <a:pt x="210" y="174"/>
                  </a:lnTo>
                  <a:lnTo>
                    <a:pt x="198" y="180"/>
                  </a:lnTo>
                  <a:lnTo>
                    <a:pt x="186" y="180"/>
                  </a:lnTo>
                  <a:lnTo>
                    <a:pt x="174" y="162"/>
                  </a:lnTo>
                  <a:lnTo>
                    <a:pt x="168" y="174"/>
                  </a:lnTo>
                  <a:lnTo>
                    <a:pt x="168" y="180"/>
                  </a:lnTo>
                  <a:lnTo>
                    <a:pt x="162" y="186"/>
                  </a:lnTo>
                  <a:lnTo>
                    <a:pt x="150" y="180"/>
                  </a:lnTo>
                  <a:lnTo>
                    <a:pt x="132" y="162"/>
                  </a:lnTo>
                  <a:lnTo>
                    <a:pt x="120" y="150"/>
                  </a:lnTo>
                  <a:lnTo>
                    <a:pt x="108" y="150"/>
                  </a:lnTo>
                  <a:lnTo>
                    <a:pt x="102" y="132"/>
                  </a:lnTo>
                  <a:lnTo>
                    <a:pt x="72" y="114"/>
                  </a:lnTo>
                  <a:lnTo>
                    <a:pt x="66" y="90"/>
                  </a:lnTo>
                  <a:lnTo>
                    <a:pt x="60" y="78"/>
                  </a:lnTo>
                  <a:lnTo>
                    <a:pt x="36" y="72"/>
                  </a:lnTo>
                  <a:lnTo>
                    <a:pt x="6" y="36"/>
                  </a:lnTo>
                  <a:lnTo>
                    <a:pt x="0" y="24"/>
                  </a:lnTo>
                  <a:lnTo>
                    <a:pt x="0" y="12"/>
                  </a:lnTo>
                  <a:lnTo>
                    <a:pt x="18" y="1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7" name="Freeform 42"/>
            <p:cNvSpPr>
              <a:spLocks/>
            </p:cNvSpPr>
            <p:nvPr/>
          </p:nvSpPr>
          <p:spPr bwMode="auto">
            <a:xfrm>
              <a:off x="1496" y="1337"/>
              <a:ext cx="696" cy="912"/>
            </a:xfrm>
            <a:custGeom>
              <a:avLst/>
              <a:gdLst>
                <a:gd name="T0" fmla="*/ 432 w 696"/>
                <a:gd name="T1" fmla="*/ 228 h 912"/>
                <a:gd name="T2" fmla="*/ 684 w 696"/>
                <a:gd name="T3" fmla="*/ 306 h 912"/>
                <a:gd name="T4" fmla="*/ 690 w 696"/>
                <a:gd name="T5" fmla="*/ 336 h 912"/>
                <a:gd name="T6" fmla="*/ 690 w 696"/>
                <a:gd name="T7" fmla="*/ 480 h 912"/>
                <a:gd name="T8" fmla="*/ 678 w 696"/>
                <a:gd name="T9" fmla="*/ 588 h 912"/>
                <a:gd name="T10" fmla="*/ 672 w 696"/>
                <a:gd name="T11" fmla="*/ 636 h 912"/>
                <a:gd name="T12" fmla="*/ 666 w 696"/>
                <a:gd name="T13" fmla="*/ 648 h 912"/>
                <a:gd name="T14" fmla="*/ 624 w 696"/>
                <a:gd name="T15" fmla="*/ 642 h 912"/>
                <a:gd name="T16" fmla="*/ 624 w 696"/>
                <a:gd name="T17" fmla="*/ 684 h 912"/>
                <a:gd name="T18" fmla="*/ 630 w 696"/>
                <a:gd name="T19" fmla="*/ 714 h 912"/>
                <a:gd name="T20" fmla="*/ 648 w 696"/>
                <a:gd name="T21" fmla="*/ 732 h 912"/>
                <a:gd name="T22" fmla="*/ 654 w 696"/>
                <a:gd name="T23" fmla="*/ 756 h 912"/>
                <a:gd name="T24" fmla="*/ 654 w 696"/>
                <a:gd name="T25" fmla="*/ 786 h 912"/>
                <a:gd name="T26" fmla="*/ 672 w 696"/>
                <a:gd name="T27" fmla="*/ 834 h 912"/>
                <a:gd name="T28" fmla="*/ 594 w 696"/>
                <a:gd name="T29" fmla="*/ 912 h 912"/>
                <a:gd name="T30" fmla="*/ 564 w 696"/>
                <a:gd name="T31" fmla="*/ 894 h 912"/>
                <a:gd name="T32" fmla="*/ 552 w 696"/>
                <a:gd name="T33" fmla="*/ 876 h 912"/>
                <a:gd name="T34" fmla="*/ 540 w 696"/>
                <a:gd name="T35" fmla="*/ 864 h 912"/>
                <a:gd name="T36" fmla="*/ 510 w 696"/>
                <a:gd name="T37" fmla="*/ 846 h 912"/>
                <a:gd name="T38" fmla="*/ 498 w 696"/>
                <a:gd name="T39" fmla="*/ 810 h 912"/>
                <a:gd name="T40" fmla="*/ 462 w 696"/>
                <a:gd name="T41" fmla="*/ 798 h 912"/>
                <a:gd name="T42" fmla="*/ 438 w 696"/>
                <a:gd name="T43" fmla="*/ 750 h 912"/>
                <a:gd name="T44" fmla="*/ 432 w 696"/>
                <a:gd name="T45" fmla="*/ 702 h 912"/>
                <a:gd name="T46" fmla="*/ 402 w 696"/>
                <a:gd name="T47" fmla="*/ 684 h 912"/>
                <a:gd name="T48" fmla="*/ 384 w 696"/>
                <a:gd name="T49" fmla="*/ 678 h 912"/>
                <a:gd name="T50" fmla="*/ 342 w 696"/>
                <a:gd name="T51" fmla="*/ 624 h 912"/>
                <a:gd name="T52" fmla="*/ 330 w 696"/>
                <a:gd name="T53" fmla="*/ 612 h 912"/>
                <a:gd name="T54" fmla="*/ 312 w 696"/>
                <a:gd name="T55" fmla="*/ 594 h 912"/>
                <a:gd name="T56" fmla="*/ 282 w 696"/>
                <a:gd name="T57" fmla="*/ 546 h 912"/>
                <a:gd name="T58" fmla="*/ 270 w 696"/>
                <a:gd name="T59" fmla="*/ 516 h 912"/>
                <a:gd name="T60" fmla="*/ 246 w 696"/>
                <a:gd name="T61" fmla="*/ 456 h 912"/>
                <a:gd name="T62" fmla="*/ 222 w 696"/>
                <a:gd name="T63" fmla="*/ 384 h 912"/>
                <a:gd name="T64" fmla="*/ 210 w 696"/>
                <a:gd name="T65" fmla="*/ 330 h 912"/>
                <a:gd name="T66" fmla="*/ 186 w 696"/>
                <a:gd name="T67" fmla="*/ 276 h 912"/>
                <a:gd name="T68" fmla="*/ 192 w 696"/>
                <a:gd name="T69" fmla="*/ 228 h 912"/>
                <a:gd name="T70" fmla="*/ 186 w 696"/>
                <a:gd name="T71" fmla="*/ 192 h 912"/>
                <a:gd name="T72" fmla="*/ 144 w 696"/>
                <a:gd name="T73" fmla="*/ 186 h 912"/>
                <a:gd name="T74" fmla="*/ 138 w 696"/>
                <a:gd name="T75" fmla="*/ 162 h 912"/>
                <a:gd name="T76" fmla="*/ 120 w 696"/>
                <a:gd name="T77" fmla="*/ 138 h 912"/>
                <a:gd name="T78" fmla="*/ 102 w 696"/>
                <a:gd name="T79" fmla="*/ 138 h 912"/>
                <a:gd name="T80" fmla="*/ 78 w 696"/>
                <a:gd name="T81" fmla="*/ 138 h 912"/>
                <a:gd name="T82" fmla="*/ 48 w 696"/>
                <a:gd name="T83" fmla="*/ 108 h 912"/>
                <a:gd name="T84" fmla="*/ 30 w 696"/>
                <a:gd name="T85" fmla="*/ 96 h 912"/>
                <a:gd name="T86" fmla="*/ 0 w 696"/>
                <a:gd name="T87" fmla="*/ 78 h 912"/>
                <a:gd name="T88" fmla="*/ 30 w 696"/>
                <a:gd name="T89" fmla="*/ 0 h 91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96" h="912">
                  <a:moveTo>
                    <a:pt x="30" y="0"/>
                  </a:moveTo>
                  <a:lnTo>
                    <a:pt x="432" y="228"/>
                  </a:lnTo>
                  <a:lnTo>
                    <a:pt x="672" y="228"/>
                  </a:lnTo>
                  <a:lnTo>
                    <a:pt x="684" y="306"/>
                  </a:lnTo>
                  <a:lnTo>
                    <a:pt x="684" y="324"/>
                  </a:lnTo>
                  <a:lnTo>
                    <a:pt x="690" y="336"/>
                  </a:lnTo>
                  <a:lnTo>
                    <a:pt x="696" y="462"/>
                  </a:lnTo>
                  <a:lnTo>
                    <a:pt x="690" y="480"/>
                  </a:lnTo>
                  <a:lnTo>
                    <a:pt x="678" y="498"/>
                  </a:lnTo>
                  <a:lnTo>
                    <a:pt x="678" y="588"/>
                  </a:lnTo>
                  <a:lnTo>
                    <a:pt x="672" y="624"/>
                  </a:lnTo>
                  <a:lnTo>
                    <a:pt x="672" y="636"/>
                  </a:lnTo>
                  <a:lnTo>
                    <a:pt x="672" y="642"/>
                  </a:lnTo>
                  <a:lnTo>
                    <a:pt x="666" y="648"/>
                  </a:lnTo>
                  <a:lnTo>
                    <a:pt x="624" y="648"/>
                  </a:lnTo>
                  <a:lnTo>
                    <a:pt x="624" y="642"/>
                  </a:lnTo>
                  <a:lnTo>
                    <a:pt x="618" y="648"/>
                  </a:lnTo>
                  <a:lnTo>
                    <a:pt x="624" y="684"/>
                  </a:lnTo>
                  <a:lnTo>
                    <a:pt x="624" y="690"/>
                  </a:lnTo>
                  <a:lnTo>
                    <a:pt x="630" y="714"/>
                  </a:lnTo>
                  <a:lnTo>
                    <a:pt x="642" y="732"/>
                  </a:lnTo>
                  <a:lnTo>
                    <a:pt x="648" y="732"/>
                  </a:lnTo>
                  <a:lnTo>
                    <a:pt x="648" y="756"/>
                  </a:lnTo>
                  <a:lnTo>
                    <a:pt x="654" y="756"/>
                  </a:lnTo>
                  <a:lnTo>
                    <a:pt x="654" y="786"/>
                  </a:lnTo>
                  <a:lnTo>
                    <a:pt x="666" y="822"/>
                  </a:lnTo>
                  <a:lnTo>
                    <a:pt x="672" y="834"/>
                  </a:lnTo>
                  <a:lnTo>
                    <a:pt x="666" y="852"/>
                  </a:lnTo>
                  <a:lnTo>
                    <a:pt x="594" y="912"/>
                  </a:lnTo>
                  <a:lnTo>
                    <a:pt x="576" y="912"/>
                  </a:lnTo>
                  <a:lnTo>
                    <a:pt x="564" y="894"/>
                  </a:lnTo>
                  <a:lnTo>
                    <a:pt x="564" y="876"/>
                  </a:lnTo>
                  <a:lnTo>
                    <a:pt x="552" y="876"/>
                  </a:lnTo>
                  <a:lnTo>
                    <a:pt x="552" y="870"/>
                  </a:lnTo>
                  <a:lnTo>
                    <a:pt x="540" y="864"/>
                  </a:lnTo>
                  <a:lnTo>
                    <a:pt x="522" y="858"/>
                  </a:lnTo>
                  <a:lnTo>
                    <a:pt x="510" y="846"/>
                  </a:lnTo>
                  <a:lnTo>
                    <a:pt x="498" y="828"/>
                  </a:lnTo>
                  <a:lnTo>
                    <a:pt x="498" y="810"/>
                  </a:lnTo>
                  <a:lnTo>
                    <a:pt x="480" y="804"/>
                  </a:lnTo>
                  <a:lnTo>
                    <a:pt x="462" y="798"/>
                  </a:lnTo>
                  <a:lnTo>
                    <a:pt x="438" y="774"/>
                  </a:lnTo>
                  <a:lnTo>
                    <a:pt x="438" y="750"/>
                  </a:lnTo>
                  <a:lnTo>
                    <a:pt x="432" y="726"/>
                  </a:lnTo>
                  <a:lnTo>
                    <a:pt x="432" y="702"/>
                  </a:lnTo>
                  <a:lnTo>
                    <a:pt x="420" y="690"/>
                  </a:lnTo>
                  <a:lnTo>
                    <a:pt x="402" y="684"/>
                  </a:lnTo>
                  <a:lnTo>
                    <a:pt x="384" y="678"/>
                  </a:lnTo>
                  <a:lnTo>
                    <a:pt x="360" y="654"/>
                  </a:lnTo>
                  <a:lnTo>
                    <a:pt x="342" y="624"/>
                  </a:lnTo>
                  <a:lnTo>
                    <a:pt x="342" y="618"/>
                  </a:lnTo>
                  <a:lnTo>
                    <a:pt x="330" y="612"/>
                  </a:lnTo>
                  <a:lnTo>
                    <a:pt x="318" y="606"/>
                  </a:lnTo>
                  <a:lnTo>
                    <a:pt x="312" y="594"/>
                  </a:lnTo>
                  <a:lnTo>
                    <a:pt x="300" y="564"/>
                  </a:lnTo>
                  <a:lnTo>
                    <a:pt x="282" y="546"/>
                  </a:lnTo>
                  <a:lnTo>
                    <a:pt x="276" y="534"/>
                  </a:lnTo>
                  <a:lnTo>
                    <a:pt x="270" y="516"/>
                  </a:lnTo>
                  <a:lnTo>
                    <a:pt x="264" y="486"/>
                  </a:lnTo>
                  <a:lnTo>
                    <a:pt x="246" y="456"/>
                  </a:lnTo>
                  <a:lnTo>
                    <a:pt x="234" y="426"/>
                  </a:lnTo>
                  <a:lnTo>
                    <a:pt x="222" y="384"/>
                  </a:lnTo>
                  <a:lnTo>
                    <a:pt x="216" y="378"/>
                  </a:lnTo>
                  <a:lnTo>
                    <a:pt x="210" y="330"/>
                  </a:lnTo>
                  <a:lnTo>
                    <a:pt x="204" y="324"/>
                  </a:lnTo>
                  <a:lnTo>
                    <a:pt x="186" y="276"/>
                  </a:lnTo>
                  <a:lnTo>
                    <a:pt x="186" y="246"/>
                  </a:lnTo>
                  <a:lnTo>
                    <a:pt x="192" y="228"/>
                  </a:lnTo>
                  <a:lnTo>
                    <a:pt x="192" y="210"/>
                  </a:lnTo>
                  <a:lnTo>
                    <a:pt x="186" y="192"/>
                  </a:lnTo>
                  <a:lnTo>
                    <a:pt x="174" y="186"/>
                  </a:lnTo>
                  <a:lnTo>
                    <a:pt x="144" y="186"/>
                  </a:lnTo>
                  <a:lnTo>
                    <a:pt x="138" y="174"/>
                  </a:lnTo>
                  <a:lnTo>
                    <a:pt x="138" y="162"/>
                  </a:lnTo>
                  <a:lnTo>
                    <a:pt x="126" y="144"/>
                  </a:lnTo>
                  <a:lnTo>
                    <a:pt x="120" y="138"/>
                  </a:lnTo>
                  <a:lnTo>
                    <a:pt x="114" y="132"/>
                  </a:lnTo>
                  <a:lnTo>
                    <a:pt x="102" y="138"/>
                  </a:lnTo>
                  <a:lnTo>
                    <a:pt x="96" y="144"/>
                  </a:lnTo>
                  <a:lnTo>
                    <a:pt x="78" y="138"/>
                  </a:lnTo>
                  <a:lnTo>
                    <a:pt x="54" y="126"/>
                  </a:lnTo>
                  <a:lnTo>
                    <a:pt x="48" y="108"/>
                  </a:lnTo>
                  <a:lnTo>
                    <a:pt x="30" y="102"/>
                  </a:lnTo>
                  <a:lnTo>
                    <a:pt x="30" y="96"/>
                  </a:lnTo>
                  <a:lnTo>
                    <a:pt x="12" y="84"/>
                  </a:lnTo>
                  <a:lnTo>
                    <a:pt x="0" y="78"/>
                  </a:lnTo>
                  <a:lnTo>
                    <a:pt x="12" y="3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8" name="Freeform 43"/>
            <p:cNvSpPr>
              <a:spLocks/>
            </p:cNvSpPr>
            <p:nvPr/>
          </p:nvSpPr>
          <p:spPr bwMode="auto">
            <a:xfrm>
              <a:off x="2048" y="2171"/>
              <a:ext cx="462" cy="648"/>
            </a:xfrm>
            <a:custGeom>
              <a:avLst/>
              <a:gdLst>
                <a:gd name="T0" fmla="*/ 12 w 462"/>
                <a:gd name="T1" fmla="*/ 90 h 648"/>
                <a:gd name="T2" fmla="*/ 24 w 462"/>
                <a:gd name="T3" fmla="*/ 102 h 648"/>
                <a:gd name="T4" fmla="*/ 42 w 462"/>
                <a:gd name="T5" fmla="*/ 84 h 648"/>
                <a:gd name="T6" fmla="*/ 120 w 462"/>
                <a:gd name="T7" fmla="*/ 0 h 648"/>
                <a:gd name="T8" fmla="*/ 132 w 462"/>
                <a:gd name="T9" fmla="*/ 6 h 648"/>
                <a:gd name="T10" fmla="*/ 180 w 462"/>
                <a:gd name="T11" fmla="*/ 36 h 648"/>
                <a:gd name="T12" fmla="*/ 192 w 462"/>
                <a:gd name="T13" fmla="*/ 54 h 648"/>
                <a:gd name="T14" fmla="*/ 204 w 462"/>
                <a:gd name="T15" fmla="*/ 114 h 648"/>
                <a:gd name="T16" fmla="*/ 246 w 462"/>
                <a:gd name="T17" fmla="*/ 138 h 648"/>
                <a:gd name="T18" fmla="*/ 270 w 462"/>
                <a:gd name="T19" fmla="*/ 168 h 648"/>
                <a:gd name="T20" fmla="*/ 276 w 462"/>
                <a:gd name="T21" fmla="*/ 258 h 648"/>
                <a:gd name="T22" fmla="*/ 300 w 462"/>
                <a:gd name="T23" fmla="*/ 330 h 648"/>
                <a:gd name="T24" fmla="*/ 324 w 462"/>
                <a:gd name="T25" fmla="*/ 384 h 648"/>
                <a:gd name="T26" fmla="*/ 366 w 462"/>
                <a:gd name="T27" fmla="*/ 396 h 648"/>
                <a:gd name="T28" fmla="*/ 396 w 462"/>
                <a:gd name="T29" fmla="*/ 414 h 648"/>
                <a:gd name="T30" fmla="*/ 414 w 462"/>
                <a:gd name="T31" fmla="*/ 492 h 648"/>
                <a:gd name="T32" fmla="*/ 426 w 462"/>
                <a:gd name="T33" fmla="*/ 516 h 648"/>
                <a:gd name="T34" fmla="*/ 432 w 462"/>
                <a:gd name="T35" fmla="*/ 546 h 648"/>
                <a:gd name="T36" fmla="*/ 450 w 462"/>
                <a:gd name="T37" fmla="*/ 558 h 648"/>
                <a:gd name="T38" fmla="*/ 462 w 462"/>
                <a:gd name="T39" fmla="*/ 576 h 648"/>
                <a:gd name="T40" fmla="*/ 450 w 462"/>
                <a:gd name="T41" fmla="*/ 606 h 648"/>
                <a:gd name="T42" fmla="*/ 450 w 462"/>
                <a:gd name="T43" fmla="*/ 648 h 648"/>
                <a:gd name="T44" fmla="*/ 438 w 462"/>
                <a:gd name="T45" fmla="*/ 636 h 648"/>
                <a:gd name="T46" fmla="*/ 402 w 462"/>
                <a:gd name="T47" fmla="*/ 612 h 648"/>
                <a:gd name="T48" fmla="*/ 366 w 462"/>
                <a:gd name="T49" fmla="*/ 576 h 648"/>
                <a:gd name="T50" fmla="*/ 342 w 462"/>
                <a:gd name="T51" fmla="*/ 564 h 648"/>
                <a:gd name="T52" fmla="*/ 330 w 462"/>
                <a:gd name="T53" fmla="*/ 534 h 648"/>
                <a:gd name="T54" fmla="*/ 306 w 462"/>
                <a:gd name="T55" fmla="*/ 504 h 648"/>
                <a:gd name="T56" fmla="*/ 288 w 462"/>
                <a:gd name="T57" fmla="*/ 474 h 648"/>
                <a:gd name="T58" fmla="*/ 270 w 462"/>
                <a:gd name="T59" fmla="*/ 462 h 648"/>
                <a:gd name="T60" fmla="*/ 264 w 462"/>
                <a:gd name="T61" fmla="*/ 444 h 648"/>
                <a:gd name="T62" fmla="*/ 246 w 462"/>
                <a:gd name="T63" fmla="*/ 420 h 648"/>
                <a:gd name="T64" fmla="*/ 246 w 462"/>
                <a:gd name="T65" fmla="*/ 408 h 648"/>
                <a:gd name="T66" fmla="*/ 210 w 462"/>
                <a:gd name="T67" fmla="*/ 390 h 648"/>
                <a:gd name="T68" fmla="*/ 198 w 462"/>
                <a:gd name="T69" fmla="*/ 366 h 648"/>
                <a:gd name="T70" fmla="*/ 210 w 462"/>
                <a:gd name="T71" fmla="*/ 366 h 648"/>
                <a:gd name="T72" fmla="*/ 210 w 462"/>
                <a:gd name="T73" fmla="*/ 354 h 648"/>
                <a:gd name="T74" fmla="*/ 168 w 462"/>
                <a:gd name="T75" fmla="*/ 330 h 648"/>
                <a:gd name="T76" fmla="*/ 156 w 462"/>
                <a:gd name="T77" fmla="*/ 306 h 648"/>
                <a:gd name="T78" fmla="*/ 162 w 462"/>
                <a:gd name="T79" fmla="*/ 294 h 648"/>
                <a:gd name="T80" fmla="*/ 156 w 462"/>
                <a:gd name="T81" fmla="*/ 258 h 648"/>
                <a:gd name="T82" fmla="*/ 108 w 462"/>
                <a:gd name="T83" fmla="*/ 234 h 648"/>
                <a:gd name="T84" fmla="*/ 84 w 462"/>
                <a:gd name="T85" fmla="*/ 210 h 648"/>
                <a:gd name="T86" fmla="*/ 78 w 462"/>
                <a:gd name="T87" fmla="*/ 204 h 648"/>
                <a:gd name="T88" fmla="*/ 54 w 462"/>
                <a:gd name="T89" fmla="*/ 198 h 648"/>
                <a:gd name="T90" fmla="*/ 48 w 462"/>
                <a:gd name="T91" fmla="*/ 180 h 648"/>
                <a:gd name="T92" fmla="*/ 48 w 462"/>
                <a:gd name="T93" fmla="*/ 174 h 648"/>
                <a:gd name="T94" fmla="*/ 42 w 462"/>
                <a:gd name="T95" fmla="*/ 174 h 648"/>
                <a:gd name="T96" fmla="*/ 6 w 462"/>
                <a:gd name="T97" fmla="*/ 174 h 648"/>
                <a:gd name="T98" fmla="*/ 6 w 462"/>
                <a:gd name="T99" fmla="*/ 144 h 648"/>
                <a:gd name="T100" fmla="*/ 0 w 462"/>
                <a:gd name="T101" fmla="*/ 120 h 64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62" h="648">
                  <a:moveTo>
                    <a:pt x="12" y="96"/>
                  </a:moveTo>
                  <a:lnTo>
                    <a:pt x="12" y="90"/>
                  </a:lnTo>
                  <a:lnTo>
                    <a:pt x="18" y="96"/>
                  </a:lnTo>
                  <a:lnTo>
                    <a:pt x="24" y="102"/>
                  </a:lnTo>
                  <a:lnTo>
                    <a:pt x="36" y="96"/>
                  </a:lnTo>
                  <a:lnTo>
                    <a:pt x="42" y="84"/>
                  </a:lnTo>
                  <a:lnTo>
                    <a:pt x="114" y="18"/>
                  </a:lnTo>
                  <a:lnTo>
                    <a:pt x="120" y="0"/>
                  </a:lnTo>
                  <a:lnTo>
                    <a:pt x="126" y="0"/>
                  </a:lnTo>
                  <a:lnTo>
                    <a:pt x="132" y="6"/>
                  </a:lnTo>
                  <a:lnTo>
                    <a:pt x="162" y="12"/>
                  </a:lnTo>
                  <a:lnTo>
                    <a:pt x="180" y="36"/>
                  </a:lnTo>
                  <a:lnTo>
                    <a:pt x="192" y="54"/>
                  </a:lnTo>
                  <a:lnTo>
                    <a:pt x="198" y="108"/>
                  </a:lnTo>
                  <a:lnTo>
                    <a:pt x="204" y="114"/>
                  </a:lnTo>
                  <a:lnTo>
                    <a:pt x="246" y="126"/>
                  </a:lnTo>
                  <a:lnTo>
                    <a:pt x="246" y="138"/>
                  </a:lnTo>
                  <a:lnTo>
                    <a:pt x="264" y="156"/>
                  </a:lnTo>
                  <a:lnTo>
                    <a:pt x="270" y="168"/>
                  </a:lnTo>
                  <a:lnTo>
                    <a:pt x="270" y="252"/>
                  </a:lnTo>
                  <a:lnTo>
                    <a:pt x="276" y="258"/>
                  </a:lnTo>
                  <a:lnTo>
                    <a:pt x="282" y="318"/>
                  </a:lnTo>
                  <a:lnTo>
                    <a:pt x="300" y="330"/>
                  </a:lnTo>
                  <a:lnTo>
                    <a:pt x="312" y="342"/>
                  </a:lnTo>
                  <a:lnTo>
                    <a:pt x="324" y="384"/>
                  </a:lnTo>
                  <a:lnTo>
                    <a:pt x="336" y="390"/>
                  </a:lnTo>
                  <a:lnTo>
                    <a:pt x="366" y="396"/>
                  </a:lnTo>
                  <a:lnTo>
                    <a:pt x="378" y="402"/>
                  </a:lnTo>
                  <a:lnTo>
                    <a:pt x="396" y="414"/>
                  </a:lnTo>
                  <a:lnTo>
                    <a:pt x="402" y="426"/>
                  </a:lnTo>
                  <a:lnTo>
                    <a:pt x="414" y="492"/>
                  </a:lnTo>
                  <a:lnTo>
                    <a:pt x="414" y="504"/>
                  </a:lnTo>
                  <a:lnTo>
                    <a:pt x="426" y="516"/>
                  </a:lnTo>
                  <a:lnTo>
                    <a:pt x="432" y="528"/>
                  </a:lnTo>
                  <a:lnTo>
                    <a:pt x="432" y="546"/>
                  </a:lnTo>
                  <a:lnTo>
                    <a:pt x="444" y="552"/>
                  </a:lnTo>
                  <a:lnTo>
                    <a:pt x="450" y="558"/>
                  </a:lnTo>
                  <a:lnTo>
                    <a:pt x="462" y="564"/>
                  </a:lnTo>
                  <a:lnTo>
                    <a:pt x="462" y="576"/>
                  </a:lnTo>
                  <a:lnTo>
                    <a:pt x="462" y="588"/>
                  </a:lnTo>
                  <a:lnTo>
                    <a:pt x="450" y="606"/>
                  </a:lnTo>
                  <a:lnTo>
                    <a:pt x="456" y="636"/>
                  </a:lnTo>
                  <a:lnTo>
                    <a:pt x="450" y="648"/>
                  </a:lnTo>
                  <a:lnTo>
                    <a:pt x="438" y="648"/>
                  </a:lnTo>
                  <a:lnTo>
                    <a:pt x="438" y="636"/>
                  </a:lnTo>
                  <a:lnTo>
                    <a:pt x="420" y="624"/>
                  </a:lnTo>
                  <a:lnTo>
                    <a:pt x="402" y="612"/>
                  </a:lnTo>
                  <a:lnTo>
                    <a:pt x="396" y="588"/>
                  </a:lnTo>
                  <a:lnTo>
                    <a:pt x="366" y="576"/>
                  </a:lnTo>
                  <a:lnTo>
                    <a:pt x="354" y="570"/>
                  </a:lnTo>
                  <a:lnTo>
                    <a:pt x="342" y="564"/>
                  </a:lnTo>
                  <a:lnTo>
                    <a:pt x="336" y="546"/>
                  </a:lnTo>
                  <a:lnTo>
                    <a:pt x="330" y="534"/>
                  </a:lnTo>
                  <a:lnTo>
                    <a:pt x="312" y="510"/>
                  </a:lnTo>
                  <a:lnTo>
                    <a:pt x="306" y="504"/>
                  </a:lnTo>
                  <a:lnTo>
                    <a:pt x="294" y="480"/>
                  </a:lnTo>
                  <a:lnTo>
                    <a:pt x="288" y="474"/>
                  </a:lnTo>
                  <a:lnTo>
                    <a:pt x="282" y="468"/>
                  </a:lnTo>
                  <a:lnTo>
                    <a:pt x="270" y="462"/>
                  </a:lnTo>
                  <a:lnTo>
                    <a:pt x="270" y="456"/>
                  </a:lnTo>
                  <a:lnTo>
                    <a:pt x="264" y="444"/>
                  </a:lnTo>
                  <a:lnTo>
                    <a:pt x="252" y="432"/>
                  </a:lnTo>
                  <a:lnTo>
                    <a:pt x="246" y="420"/>
                  </a:lnTo>
                  <a:lnTo>
                    <a:pt x="240" y="414"/>
                  </a:lnTo>
                  <a:lnTo>
                    <a:pt x="246" y="408"/>
                  </a:lnTo>
                  <a:lnTo>
                    <a:pt x="234" y="390"/>
                  </a:lnTo>
                  <a:lnTo>
                    <a:pt x="210" y="390"/>
                  </a:lnTo>
                  <a:lnTo>
                    <a:pt x="198" y="378"/>
                  </a:lnTo>
                  <a:lnTo>
                    <a:pt x="198" y="366"/>
                  </a:lnTo>
                  <a:lnTo>
                    <a:pt x="204" y="366"/>
                  </a:lnTo>
                  <a:lnTo>
                    <a:pt x="210" y="366"/>
                  </a:lnTo>
                  <a:lnTo>
                    <a:pt x="210" y="354"/>
                  </a:lnTo>
                  <a:lnTo>
                    <a:pt x="198" y="342"/>
                  </a:lnTo>
                  <a:lnTo>
                    <a:pt x="168" y="330"/>
                  </a:lnTo>
                  <a:lnTo>
                    <a:pt x="156" y="312"/>
                  </a:lnTo>
                  <a:lnTo>
                    <a:pt x="156" y="306"/>
                  </a:lnTo>
                  <a:lnTo>
                    <a:pt x="162" y="306"/>
                  </a:lnTo>
                  <a:lnTo>
                    <a:pt x="162" y="294"/>
                  </a:lnTo>
                  <a:lnTo>
                    <a:pt x="162" y="270"/>
                  </a:lnTo>
                  <a:lnTo>
                    <a:pt x="156" y="258"/>
                  </a:lnTo>
                  <a:lnTo>
                    <a:pt x="114" y="240"/>
                  </a:lnTo>
                  <a:lnTo>
                    <a:pt x="108" y="234"/>
                  </a:lnTo>
                  <a:lnTo>
                    <a:pt x="102" y="234"/>
                  </a:lnTo>
                  <a:lnTo>
                    <a:pt x="84" y="210"/>
                  </a:lnTo>
                  <a:lnTo>
                    <a:pt x="78" y="204"/>
                  </a:lnTo>
                  <a:lnTo>
                    <a:pt x="66" y="198"/>
                  </a:lnTo>
                  <a:lnTo>
                    <a:pt x="54" y="198"/>
                  </a:lnTo>
                  <a:lnTo>
                    <a:pt x="42" y="198"/>
                  </a:lnTo>
                  <a:lnTo>
                    <a:pt x="48" y="180"/>
                  </a:lnTo>
                  <a:lnTo>
                    <a:pt x="48" y="174"/>
                  </a:lnTo>
                  <a:lnTo>
                    <a:pt x="42" y="174"/>
                  </a:lnTo>
                  <a:lnTo>
                    <a:pt x="36" y="180"/>
                  </a:lnTo>
                  <a:lnTo>
                    <a:pt x="6" y="174"/>
                  </a:lnTo>
                  <a:lnTo>
                    <a:pt x="6" y="168"/>
                  </a:lnTo>
                  <a:lnTo>
                    <a:pt x="6" y="144"/>
                  </a:lnTo>
                  <a:lnTo>
                    <a:pt x="0" y="144"/>
                  </a:lnTo>
                  <a:lnTo>
                    <a:pt x="0" y="120"/>
                  </a:lnTo>
                  <a:lnTo>
                    <a:pt x="12" y="96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39" name="Freeform 44"/>
            <p:cNvSpPr>
              <a:spLocks/>
            </p:cNvSpPr>
            <p:nvPr/>
          </p:nvSpPr>
          <p:spPr bwMode="auto">
            <a:xfrm>
              <a:off x="2114" y="1511"/>
              <a:ext cx="690" cy="918"/>
            </a:xfrm>
            <a:custGeom>
              <a:avLst/>
              <a:gdLst>
                <a:gd name="T0" fmla="*/ 138 w 690"/>
                <a:gd name="T1" fmla="*/ 54 h 918"/>
                <a:gd name="T2" fmla="*/ 264 w 690"/>
                <a:gd name="T3" fmla="*/ 0 h 918"/>
                <a:gd name="T4" fmla="*/ 324 w 690"/>
                <a:gd name="T5" fmla="*/ 18 h 918"/>
                <a:gd name="T6" fmla="*/ 342 w 690"/>
                <a:gd name="T7" fmla="*/ 36 h 918"/>
                <a:gd name="T8" fmla="*/ 354 w 690"/>
                <a:gd name="T9" fmla="*/ 60 h 918"/>
                <a:gd name="T10" fmla="*/ 414 w 690"/>
                <a:gd name="T11" fmla="*/ 126 h 918"/>
                <a:gd name="T12" fmla="*/ 462 w 690"/>
                <a:gd name="T13" fmla="*/ 162 h 918"/>
                <a:gd name="T14" fmla="*/ 504 w 690"/>
                <a:gd name="T15" fmla="*/ 210 h 918"/>
                <a:gd name="T16" fmla="*/ 528 w 690"/>
                <a:gd name="T17" fmla="*/ 312 h 918"/>
                <a:gd name="T18" fmla="*/ 558 w 690"/>
                <a:gd name="T19" fmla="*/ 336 h 918"/>
                <a:gd name="T20" fmla="*/ 606 w 690"/>
                <a:gd name="T21" fmla="*/ 366 h 918"/>
                <a:gd name="T22" fmla="*/ 636 w 690"/>
                <a:gd name="T23" fmla="*/ 378 h 918"/>
                <a:gd name="T24" fmla="*/ 690 w 690"/>
                <a:gd name="T25" fmla="*/ 414 h 918"/>
                <a:gd name="T26" fmla="*/ 648 w 690"/>
                <a:gd name="T27" fmla="*/ 480 h 918"/>
                <a:gd name="T28" fmla="*/ 606 w 690"/>
                <a:gd name="T29" fmla="*/ 540 h 918"/>
                <a:gd name="T30" fmla="*/ 612 w 690"/>
                <a:gd name="T31" fmla="*/ 642 h 918"/>
                <a:gd name="T32" fmla="*/ 624 w 690"/>
                <a:gd name="T33" fmla="*/ 726 h 918"/>
                <a:gd name="T34" fmla="*/ 594 w 690"/>
                <a:gd name="T35" fmla="*/ 714 h 918"/>
                <a:gd name="T36" fmla="*/ 558 w 690"/>
                <a:gd name="T37" fmla="*/ 714 h 918"/>
                <a:gd name="T38" fmla="*/ 540 w 690"/>
                <a:gd name="T39" fmla="*/ 744 h 918"/>
                <a:gd name="T40" fmla="*/ 534 w 690"/>
                <a:gd name="T41" fmla="*/ 750 h 918"/>
                <a:gd name="T42" fmla="*/ 510 w 690"/>
                <a:gd name="T43" fmla="*/ 768 h 918"/>
                <a:gd name="T44" fmla="*/ 498 w 690"/>
                <a:gd name="T45" fmla="*/ 750 h 918"/>
                <a:gd name="T46" fmla="*/ 474 w 690"/>
                <a:gd name="T47" fmla="*/ 750 h 918"/>
                <a:gd name="T48" fmla="*/ 456 w 690"/>
                <a:gd name="T49" fmla="*/ 750 h 918"/>
                <a:gd name="T50" fmla="*/ 432 w 690"/>
                <a:gd name="T51" fmla="*/ 750 h 918"/>
                <a:gd name="T52" fmla="*/ 408 w 690"/>
                <a:gd name="T53" fmla="*/ 750 h 918"/>
                <a:gd name="T54" fmla="*/ 366 w 690"/>
                <a:gd name="T55" fmla="*/ 720 h 918"/>
                <a:gd name="T56" fmla="*/ 342 w 690"/>
                <a:gd name="T57" fmla="*/ 708 h 918"/>
                <a:gd name="T58" fmla="*/ 324 w 690"/>
                <a:gd name="T59" fmla="*/ 714 h 918"/>
                <a:gd name="T60" fmla="*/ 306 w 690"/>
                <a:gd name="T61" fmla="*/ 750 h 918"/>
                <a:gd name="T62" fmla="*/ 288 w 690"/>
                <a:gd name="T63" fmla="*/ 762 h 918"/>
                <a:gd name="T64" fmla="*/ 270 w 690"/>
                <a:gd name="T65" fmla="*/ 834 h 918"/>
                <a:gd name="T66" fmla="*/ 246 w 690"/>
                <a:gd name="T67" fmla="*/ 864 h 918"/>
                <a:gd name="T68" fmla="*/ 216 w 690"/>
                <a:gd name="T69" fmla="*/ 870 h 918"/>
                <a:gd name="T70" fmla="*/ 204 w 690"/>
                <a:gd name="T71" fmla="*/ 912 h 918"/>
                <a:gd name="T72" fmla="*/ 198 w 690"/>
                <a:gd name="T73" fmla="*/ 816 h 918"/>
                <a:gd name="T74" fmla="*/ 180 w 690"/>
                <a:gd name="T75" fmla="*/ 786 h 918"/>
                <a:gd name="T76" fmla="*/ 132 w 690"/>
                <a:gd name="T77" fmla="*/ 768 h 918"/>
                <a:gd name="T78" fmla="*/ 114 w 690"/>
                <a:gd name="T79" fmla="*/ 696 h 918"/>
                <a:gd name="T80" fmla="*/ 96 w 690"/>
                <a:gd name="T81" fmla="*/ 672 h 918"/>
                <a:gd name="T82" fmla="*/ 60 w 690"/>
                <a:gd name="T83" fmla="*/ 660 h 918"/>
                <a:gd name="T84" fmla="*/ 48 w 690"/>
                <a:gd name="T85" fmla="*/ 648 h 918"/>
                <a:gd name="T86" fmla="*/ 36 w 690"/>
                <a:gd name="T87" fmla="*/ 612 h 918"/>
                <a:gd name="T88" fmla="*/ 30 w 690"/>
                <a:gd name="T89" fmla="*/ 582 h 918"/>
                <a:gd name="T90" fmla="*/ 24 w 690"/>
                <a:gd name="T91" fmla="*/ 558 h 918"/>
                <a:gd name="T92" fmla="*/ 6 w 690"/>
                <a:gd name="T93" fmla="*/ 516 h 918"/>
                <a:gd name="T94" fmla="*/ 0 w 690"/>
                <a:gd name="T95" fmla="*/ 474 h 918"/>
                <a:gd name="T96" fmla="*/ 6 w 690"/>
                <a:gd name="T97" fmla="*/ 474 h 918"/>
                <a:gd name="T98" fmla="*/ 60 w 690"/>
                <a:gd name="T99" fmla="*/ 468 h 918"/>
                <a:gd name="T100" fmla="*/ 54 w 690"/>
                <a:gd name="T101" fmla="*/ 450 h 918"/>
                <a:gd name="T102" fmla="*/ 60 w 690"/>
                <a:gd name="T103" fmla="*/ 324 h 918"/>
                <a:gd name="T104" fmla="*/ 78 w 690"/>
                <a:gd name="T105" fmla="*/ 288 h 918"/>
                <a:gd name="T106" fmla="*/ 66 w 690"/>
                <a:gd name="T107" fmla="*/ 150 h 918"/>
                <a:gd name="T108" fmla="*/ 54 w 690"/>
                <a:gd name="T109" fmla="*/ 54 h 9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690" h="918">
                  <a:moveTo>
                    <a:pt x="54" y="54"/>
                  </a:moveTo>
                  <a:lnTo>
                    <a:pt x="138" y="54"/>
                  </a:lnTo>
                  <a:lnTo>
                    <a:pt x="138" y="0"/>
                  </a:lnTo>
                  <a:lnTo>
                    <a:pt x="264" y="0"/>
                  </a:lnTo>
                  <a:lnTo>
                    <a:pt x="306" y="18"/>
                  </a:lnTo>
                  <a:lnTo>
                    <a:pt x="324" y="18"/>
                  </a:lnTo>
                  <a:lnTo>
                    <a:pt x="336" y="24"/>
                  </a:lnTo>
                  <a:lnTo>
                    <a:pt x="342" y="36"/>
                  </a:lnTo>
                  <a:lnTo>
                    <a:pt x="342" y="42"/>
                  </a:lnTo>
                  <a:lnTo>
                    <a:pt x="354" y="60"/>
                  </a:lnTo>
                  <a:lnTo>
                    <a:pt x="390" y="84"/>
                  </a:lnTo>
                  <a:lnTo>
                    <a:pt x="414" y="126"/>
                  </a:lnTo>
                  <a:lnTo>
                    <a:pt x="444" y="156"/>
                  </a:lnTo>
                  <a:lnTo>
                    <a:pt x="462" y="162"/>
                  </a:lnTo>
                  <a:lnTo>
                    <a:pt x="498" y="192"/>
                  </a:lnTo>
                  <a:lnTo>
                    <a:pt x="504" y="210"/>
                  </a:lnTo>
                  <a:lnTo>
                    <a:pt x="516" y="276"/>
                  </a:lnTo>
                  <a:lnTo>
                    <a:pt x="528" y="312"/>
                  </a:lnTo>
                  <a:lnTo>
                    <a:pt x="546" y="324"/>
                  </a:lnTo>
                  <a:lnTo>
                    <a:pt x="558" y="336"/>
                  </a:lnTo>
                  <a:lnTo>
                    <a:pt x="588" y="360"/>
                  </a:lnTo>
                  <a:lnTo>
                    <a:pt x="606" y="366"/>
                  </a:lnTo>
                  <a:lnTo>
                    <a:pt x="630" y="378"/>
                  </a:lnTo>
                  <a:lnTo>
                    <a:pt x="636" y="378"/>
                  </a:lnTo>
                  <a:lnTo>
                    <a:pt x="636" y="390"/>
                  </a:lnTo>
                  <a:lnTo>
                    <a:pt x="690" y="414"/>
                  </a:lnTo>
                  <a:lnTo>
                    <a:pt x="684" y="426"/>
                  </a:lnTo>
                  <a:lnTo>
                    <a:pt x="648" y="480"/>
                  </a:lnTo>
                  <a:lnTo>
                    <a:pt x="618" y="522"/>
                  </a:lnTo>
                  <a:lnTo>
                    <a:pt x="606" y="540"/>
                  </a:lnTo>
                  <a:lnTo>
                    <a:pt x="594" y="558"/>
                  </a:lnTo>
                  <a:lnTo>
                    <a:pt x="612" y="642"/>
                  </a:lnTo>
                  <a:lnTo>
                    <a:pt x="618" y="708"/>
                  </a:lnTo>
                  <a:lnTo>
                    <a:pt x="624" y="726"/>
                  </a:lnTo>
                  <a:lnTo>
                    <a:pt x="612" y="726"/>
                  </a:lnTo>
                  <a:lnTo>
                    <a:pt x="594" y="714"/>
                  </a:lnTo>
                  <a:lnTo>
                    <a:pt x="570" y="714"/>
                  </a:lnTo>
                  <a:lnTo>
                    <a:pt x="558" y="714"/>
                  </a:lnTo>
                  <a:lnTo>
                    <a:pt x="546" y="726"/>
                  </a:lnTo>
                  <a:lnTo>
                    <a:pt x="540" y="744"/>
                  </a:lnTo>
                  <a:lnTo>
                    <a:pt x="534" y="744"/>
                  </a:lnTo>
                  <a:lnTo>
                    <a:pt x="534" y="750"/>
                  </a:lnTo>
                  <a:lnTo>
                    <a:pt x="522" y="768"/>
                  </a:lnTo>
                  <a:lnTo>
                    <a:pt x="510" y="768"/>
                  </a:lnTo>
                  <a:lnTo>
                    <a:pt x="504" y="768"/>
                  </a:lnTo>
                  <a:lnTo>
                    <a:pt x="498" y="750"/>
                  </a:lnTo>
                  <a:lnTo>
                    <a:pt x="486" y="744"/>
                  </a:lnTo>
                  <a:lnTo>
                    <a:pt x="474" y="750"/>
                  </a:lnTo>
                  <a:lnTo>
                    <a:pt x="468" y="750"/>
                  </a:lnTo>
                  <a:lnTo>
                    <a:pt x="456" y="750"/>
                  </a:lnTo>
                  <a:lnTo>
                    <a:pt x="444" y="744"/>
                  </a:lnTo>
                  <a:lnTo>
                    <a:pt x="432" y="750"/>
                  </a:lnTo>
                  <a:lnTo>
                    <a:pt x="426" y="750"/>
                  </a:lnTo>
                  <a:lnTo>
                    <a:pt x="408" y="750"/>
                  </a:lnTo>
                  <a:lnTo>
                    <a:pt x="396" y="732"/>
                  </a:lnTo>
                  <a:lnTo>
                    <a:pt x="366" y="720"/>
                  </a:lnTo>
                  <a:lnTo>
                    <a:pt x="354" y="702"/>
                  </a:lnTo>
                  <a:lnTo>
                    <a:pt x="342" y="708"/>
                  </a:lnTo>
                  <a:lnTo>
                    <a:pt x="324" y="714"/>
                  </a:lnTo>
                  <a:lnTo>
                    <a:pt x="318" y="720"/>
                  </a:lnTo>
                  <a:lnTo>
                    <a:pt x="306" y="750"/>
                  </a:lnTo>
                  <a:lnTo>
                    <a:pt x="294" y="756"/>
                  </a:lnTo>
                  <a:lnTo>
                    <a:pt x="288" y="762"/>
                  </a:lnTo>
                  <a:lnTo>
                    <a:pt x="282" y="792"/>
                  </a:lnTo>
                  <a:lnTo>
                    <a:pt x="270" y="834"/>
                  </a:lnTo>
                  <a:lnTo>
                    <a:pt x="264" y="858"/>
                  </a:lnTo>
                  <a:lnTo>
                    <a:pt x="246" y="864"/>
                  </a:lnTo>
                  <a:lnTo>
                    <a:pt x="222" y="864"/>
                  </a:lnTo>
                  <a:lnTo>
                    <a:pt x="216" y="870"/>
                  </a:lnTo>
                  <a:lnTo>
                    <a:pt x="210" y="918"/>
                  </a:lnTo>
                  <a:lnTo>
                    <a:pt x="204" y="912"/>
                  </a:lnTo>
                  <a:lnTo>
                    <a:pt x="204" y="828"/>
                  </a:lnTo>
                  <a:lnTo>
                    <a:pt x="198" y="816"/>
                  </a:lnTo>
                  <a:lnTo>
                    <a:pt x="180" y="798"/>
                  </a:lnTo>
                  <a:lnTo>
                    <a:pt x="180" y="786"/>
                  </a:lnTo>
                  <a:lnTo>
                    <a:pt x="138" y="774"/>
                  </a:lnTo>
                  <a:lnTo>
                    <a:pt x="132" y="768"/>
                  </a:lnTo>
                  <a:lnTo>
                    <a:pt x="126" y="714"/>
                  </a:lnTo>
                  <a:lnTo>
                    <a:pt x="114" y="696"/>
                  </a:lnTo>
                  <a:lnTo>
                    <a:pt x="96" y="672"/>
                  </a:lnTo>
                  <a:lnTo>
                    <a:pt x="66" y="666"/>
                  </a:lnTo>
                  <a:lnTo>
                    <a:pt x="60" y="660"/>
                  </a:lnTo>
                  <a:lnTo>
                    <a:pt x="54" y="660"/>
                  </a:lnTo>
                  <a:lnTo>
                    <a:pt x="48" y="648"/>
                  </a:lnTo>
                  <a:lnTo>
                    <a:pt x="36" y="612"/>
                  </a:lnTo>
                  <a:lnTo>
                    <a:pt x="36" y="582"/>
                  </a:lnTo>
                  <a:lnTo>
                    <a:pt x="30" y="582"/>
                  </a:lnTo>
                  <a:lnTo>
                    <a:pt x="30" y="558"/>
                  </a:lnTo>
                  <a:lnTo>
                    <a:pt x="24" y="558"/>
                  </a:lnTo>
                  <a:lnTo>
                    <a:pt x="12" y="540"/>
                  </a:lnTo>
                  <a:lnTo>
                    <a:pt x="6" y="516"/>
                  </a:lnTo>
                  <a:lnTo>
                    <a:pt x="6" y="510"/>
                  </a:lnTo>
                  <a:lnTo>
                    <a:pt x="0" y="474"/>
                  </a:lnTo>
                  <a:lnTo>
                    <a:pt x="6" y="468"/>
                  </a:lnTo>
                  <a:lnTo>
                    <a:pt x="6" y="474"/>
                  </a:lnTo>
                  <a:lnTo>
                    <a:pt x="48" y="474"/>
                  </a:lnTo>
                  <a:lnTo>
                    <a:pt x="60" y="468"/>
                  </a:lnTo>
                  <a:lnTo>
                    <a:pt x="60" y="462"/>
                  </a:lnTo>
                  <a:lnTo>
                    <a:pt x="54" y="450"/>
                  </a:lnTo>
                  <a:lnTo>
                    <a:pt x="60" y="414"/>
                  </a:lnTo>
                  <a:lnTo>
                    <a:pt x="60" y="324"/>
                  </a:lnTo>
                  <a:lnTo>
                    <a:pt x="72" y="306"/>
                  </a:lnTo>
                  <a:lnTo>
                    <a:pt x="78" y="288"/>
                  </a:lnTo>
                  <a:lnTo>
                    <a:pt x="72" y="162"/>
                  </a:lnTo>
                  <a:lnTo>
                    <a:pt x="66" y="150"/>
                  </a:lnTo>
                  <a:lnTo>
                    <a:pt x="66" y="132"/>
                  </a:lnTo>
                  <a:lnTo>
                    <a:pt x="54" y="5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0" name="Freeform 45"/>
            <p:cNvSpPr>
              <a:spLocks/>
            </p:cNvSpPr>
            <p:nvPr/>
          </p:nvSpPr>
          <p:spPr bwMode="auto">
            <a:xfrm>
              <a:off x="2324" y="2213"/>
              <a:ext cx="558" cy="624"/>
            </a:xfrm>
            <a:custGeom>
              <a:avLst/>
              <a:gdLst>
                <a:gd name="T0" fmla="*/ 420 w 558"/>
                <a:gd name="T1" fmla="*/ 42 h 624"/>
                <a:gd name="T2" fmla="*/ 444 w 558"/>
                <a:gd name="T3" fmla="*/ 66 h 624"/>
                <a:gd name="T4" fmla="*/ 444 w 558"/>
                <a:gd name="T5" fmla="*/ 120 h 624"/>
                <a:gd name="T6" fmla="*/ 450 w 558"/>
                <a:gd name="T7" fmla="*/ 162 h 624"/>
                <a:gd name="T8" fmla="*/ 426 w 558"/>
                <a:gd name="T9" fmla="*/ 192 h 624"/>
                <a:gd name="T10" fmla="*/ 432 w 558"/>
                <a:gd name="T11" fmla="*/ 210 h 624"/>
                <a:gd name="T12" fmla="*/ 432 w 558"/>
                <a:gd name="T13" fmla="*/ 234 h 624"/>
                <a:gd name="T14" fmla="*/ 456 w 558"/>
                <a:gd name="T15" fmla="*/ 276 h 624"/>
                <a:gd name="T16" fmla="*/ 498 w 558"/>
                <a:gd name="T17" fmla="*/ 300 h 624"/>
                <a:gd name="T18" fmla="*/ 522 w 558"/>
                <a:gd name="T19" fmla="*/ 252 h 624"/>
                <a:gd name="T20" fmla="*/ 558 w 558"/>
                <a:gd name="T21" fmla="*/ 276 h 624"/>
                <a:gd name="T22" fmla="*/ 552 w 558"/>
                <a:gd name="T23" fmla="*/ 342 h 624"/>
                <a:gd name="T24" fmla="*/ 510 w 558"/>
                <a:gd name="T25" fmla="*/ 366 h 624"/>
                <a:gd name="T26" fmla="*/ 486 w 558"/>
                <a:gd name="T27" fmla="*/ 348 h 624"/>
                <a:gd name="T28" fmla="*/ 432 w 558"/>
                <a:gd name="T29" fmla="*/ 366 h 624"/>
                <a:gd name="T30" fmla="*/ 402 w 558"/>
                <a:gd name="T31" fmla="*/ 402 h 624"/>
                <a:gd name="T32" fmla="*/ 384 w 558"/>
                <a:gd name="T33" fmla="*/ 432 h 624"/>
                <a:gd name="T34" fmla="*/ 390 w 558"/>
                <a:gd name="T35" fmla="*/ 450 h 624"/>
                <a:gd name="T36" fmla="*/ 360 w 558"/>
                <a:gd name="T37" fmla="*/ 486 h 624"/>
                <a:gd name="T38" fmla="*/ 342 w 558"/>
                <a:gd name="T39" fmla="*/ 534 h 624"/>
                <a:gd name="T40" fmla="*/ 360 w 558"/>
                <a:gd name="T41" fmla="*/ 552 h 624"/>
                <a:gd name="T42" fmla="*/ 354 w 558"/>
                <a:gd name="T43" fmla="*/ 570 h 624"/>
                <a:gd name="T44" fmla="*/ 366 w 558"/>
                <a:gd name="T45" fmla="*/ 594 h 624"/>
                <a:gd name="T46" fmla="*/ 336 w 558"/>
                <a:gd name="T47" fmla="*/ 618 h 624"/>
                <a:gd name="T48" fmla="*/ 294 w 558"/>
                <a:gd name="T49" fmla="*/ 618 h 624"/>
                <a:gd name="T50" fmla="*/ 276 w 558"/>
                <a:gd name="T51" fmla="*/ 594 h 624"/>
                <a:gd name="T52" fmla="*/ 246 w 558"/>
                <a:gd name="T53" fmla="*/ 600 h 624"/>
                <a:gd name="T54" fmla="*/ 240 w 558"/>
                <a:gd name="T55" fmla="*/ 582 h 624"/>
                <a:gd name="T56" fmla="*/ 246 w 558"/>
                <a:gd name="T57" fmla="*/ 552 h 624"/>
                <a:gd name="T58" fmla="*/ 186 w 558"/>
                <a:gd name="T59" fmla="*/ 534 h 624"/>
                <a:gd name="T60" fmla="*/ 174 w 558"/>
                <a:gd name="T61" fmla="*/ 516 h 624"/>
                <a:gd name="T62" fmla="*/ 156 w 558"/>
                <a:gd name="T63" fmla="*/ 504 h 624"/>
                <a:gd name="T64" fmla="*/ 150 w 558"/>
                <a:gd name="T65" fmla="*/ 474 h 624"/>
                <a:gd name="T66" fmla="*/ 138 w 558"/>
                <a:gd name="T67" fmla="*/ 456 h 624"/>
                <a:gd name="T68" fmla="*/ 120 w 558"/>
                <a:gd name="T69" fmla="*/ 372 h 624"/>
                <a:gd name="T70" fmla="*/ 90 w 558"/>
                <a:gd name="T71" fmla="*/ 354 h 624"/>
                <a:gd name="T72" fmla="*/ 48 w 558"/>
                <a:gd name="T73" fmla="*/ 342 h 624"/>
                <a:gd name="T74" fmla="*/ 24 w 558"/>
                <a:gd name="T75" fmla="*/ 288 h 624"/>
                <a:gd name="T76" fmla="*/ 0 w 558"/>
                <a:gd name="T77" fmla="*/ 216 h 624"/>
                <a:gd name="T78" fmla="*/ 12 w 558"/>
                <a:gd name="T79" fmla="*/ 162 h 624"/>
                <a:gd name="T80" fmla="*/ 54 w 558"/>
                <a:gd name="T81" fmla="*/ 156 h 624"/>
                <a:gd name="T82" fmla="*/ 72 w 558"/>
                <a:gd name="T83" fmla="*/ 90 h 624"/>
                <a:gd name="T84" fmla="*/ 84 w 558"/>
                <a:gd name="T85" fmla="*/ 54 h 624"/>
                <a:gd name="T86" fmla="*/ 108 w 558"/>
                <a:gd name="T87" fmla="*/ 18 h 624"/>
                <a:gd name="T88" fmla="*/ 114 w 558"/>
                <a:gd name="T89" fmla="*/ 12 h 624"/>
                <a:gd name="T90" fmla="*/ 144 w 558"/>
                <a:gd name="T91" fmla="*/ 0 h 624"/>
                <a:gd name="T92" fmla="*/ 186 w 558"/>
                <a:gd name="T93" fmla="*/ 30 h 624"/>
                <a:gd name="T94" fmla="*/ 216 w 558"/>
                <a:gd name="T95" fmla="*/ 48 h 624"/>
                <a:gd name="T96" fmla="*/ 234 w 558"/>
                <a:gd name="T97" fmla="*/ 42 h 624"/>
                <a:gd name="T98" fmla="*/ 258 w 558"/>
                <a:gd name="T99" fmla="*/ 48 h 624"/>
                <a:gd name="T100" fmla="*/ 276 w 558"/>
                <a:gd name="T101" fmla="*/ 42 h 624"/>
                <a:gd name="T102" fmla="*/ 294 w 558"/>
                <a:gd name="T103" fmla="*/ 66 h 624"/>
                <a:gd name="T104" fmla="*/ 312 w 558"/>
                <a:gd name="T105" fmla="*/ 66 h 624"/>
                <a:gd name="T106" fmla="*/ 324 w 558"/>
                <a:gd name="T107" fmla="*/ 42 h 624"/>
                <a:gd name="T108" fmla="*/ 336 w 558"/>
                <a:gd name="T109" fmla="*/ 24 h 624"/>
                <a:gd name="T110" fmla="*/ 360 w 558"/>
                <a:gd name="T111" fmla="*/ 12 h 624"/>
                <a:gd name="T112" fmla="*/ 402 w 558"/>
                <a:gd name="T113" fmla="*/ 24 h 6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58" h="624">
                  <a:moveTo>
                    <a:pt x="414" y="24"/>
                  </a:moveTo>
                  <a:lnTo>
                    <a:pt x="420" y="42"/>
                  </a:lnTo>
                  <a:lnTo>
                    <a:pt x="426" y="48"/>
                  </a:lnTo>
                  <a:lnTo>
                    <a:pt x="444" y="66"/>
                  </a:lnTo>
                  <a:lnTo>
                    <a:pt x="450" y="90"/>
                  </a:lnTo>
                  <a:lnTo>
                    <a:pt x="444" y="120"/>
                  </a:lnTo>
                  <a:lnTo>
                    <a:pt x="444" y="126"/>
                  </a:lnTo>
                  <a:lnTo>
                    <a:pt x="450" y="162"/>
                  </a:lnTo>
                  <a:lnTo>
                    <a:pt x="444" y="168"/>
                  </a:lnTo>
                  <a:lnTo>
                    <a:pt x="426" y="192"/>
                  </a:lnTo>
                  <a:lnTo>
                    <a:pt x="426" y="198"/>
                  </a:lnTo>
                  <a:lnTo>
                    <a:pt x="432" y="210"/>
                  </a:lnTo>
                  <a:lnTo>
                    <a:pt x="426" y="222"/>
                  </a:lnTo>
                  <a:lnTo>
                    <a:pt x="432" y="234"/>
                  </a:lnTo>
                  <a:lnTo>
                    <a:pt x="444" y="252"/>
                  </a:lnTo>
                  <a:lnTo>
                    <a:pt x="456" y="276"/>
                  </a:lnTo>
                  <a:lnTo>
                    <a:pt x="480" y="294"/>
                  </a:lnTo>
                  <a:lnTo>
                    <a:pt x="498" y="300"/>
                  </a:lnTo>
                  <a:lnTo>
                    <a:pt x="504" y="300"/>
                  </a:lnTo>
                  <a:lnTo>
                    <a:pt x="522" y="252"/>
                  </a:lnTo>
                  <a:lnTo>
                    <a:pt x="540" y="246"/>
                  </a:lnTo>
                  <a:lnTo>
                    <a:pt x="558" y="276"/>
                  </a:lnTo>
                  <a:lnTo>
                    <a:pt x="558" y="336"/>
                  </a:lnTo>
                  <a:lnTo>
                    <a:pt x="552" y="342"/>
                  </a:lnTo>
                  <a:lnTo>
                    <a:pt x="522" y="360"/>
                  </a:lnTo>
                  <a:lnTo>
                    <a:pt x="510" y="366"/>
                  </a:lnTo>
                  <a:lnTo>
                    <a:pt x="486" y="348"/>
                  </a:lnTo>
                  <a:lnTo>
                    <a:pt x="450" y="360"/>
                  </a:lnTo>
                  <a:lnTo>
                    <a:pt x="432" y="366"/>
                  </a:lnTo>
                  <a:lnTo>
                    <a:pt x="408" y="396"/>
                  </a:lnTo>
                  <a:lnTo>
                    <a:pt x="402" y="402"/>
                  </a:lnTo>
                  <a:lnTo>
                    <a:pt x="384" y="426"/>
                  </a:lnTo>
                  <a:lnTo>
                    <a:pt x="384" y="432"/>
                  </a:lnTo>
                  <a:lnTo>
                    <a:pt x="390" y="438"/>
                  </a:lnTo>
                  <a:lnTo>
                    <a:pt x="390" y="450"/>
                  </a:lnTo>
                  <a:lnTo>
                    <a:pt x="372" y="468"/>
                  </a:lnTo>
                  <a:lnTo>
                    <a:pt x="360" y="486"/>
                  </a:lnTo>
                  <a:lnTo>
                    <a:pt x="342" y="522"/>
                  </a:lnTo>
                  <a:lnTo>
                    <a:pt x="342" y="534"/>
                  </a:lnTo>
                  <a:lnTo>
                    <a:pt x="342" y="540"/>
                  </a:lnTo>
                  <a:lnTo>
                    <a:pt x="360" y="552"/>
                  </a:lnTo>
                  <a:lnTo>
                    <a:pt x="360" y="564"/>
                  </a:lnTo>
                  <a:lnTo>
                    <a:pt x="354" y="570"/>
                  </a:lnTo>
                  <a:lnTo>
                    <a:pt x="360" y="582"/>
                  </a:lnTo>
                  <a:lnTo>
                    <a:pt x="366" y="594"/>
                  </a:lnTo>
                  <a:lnTo>
                    <a:pt x="366" y="600"/>
                  </a:lnTo>
                  <a:lnTo>
                    <a:pt x="336" y="618"/>
                  </a:lnTo>
                  <a:lnTo>
                    <a:pt x="324" y="624"/>
                  </a:lnTo>
                  <a:lnTo>
                    <a:pt x="294" y="618"/>
                  </a:lnTo>
                  <a:lnTo>
                    <a:pt x="288" y="600"/>
                  </a:lnTo>
                  <a:lnTo>
                    <a:pt x="276" y="594"/>
                  </a:lnTo>
                  <a:lnTo>
                    <a:pt x="252" y="600"/>
                  </a:lnTo>
                  <a:lnTo>
                    <a:pt x="246" y="600"/>
                  </a:lnTo>
                  <a:lnTo>
                    <a:pt x="240" y="600"/>
                  </a:lnTo>
                  <a:lnTo>
                    <a:pt x="240" y="582"/>
                  </a:lnTo>
                  <a:lnTo>
                    <a:pt x="252" y="558"/>
                  </a:lnTo>
                  <a:lnTo>
                    <a:pt x="246" y="552"/>
                  </a:lnTo>
                  <a:lnTo>
                    <a:pt x="210" y="540"/>
                  </a:lnTo>
                  <a:lnTo>
                    <a:pt x="186" y="534"/>
                  </a:lnTo>
                  <a:lnTo>
                    <a:pt x="186" y="522"/>
                  </a:lnTo>
                  <a:lnTo>
                    <a:pt x="174" y="516"/>
                  </a:lnTo>
                  <a:lnTo>
                    <a:pt x="168" y="510"/>
                  </a:lnTo>
                  <a:lnTo>
                    <a:pt x="156" y="504"/>
                  </a:lnTo>
                  <a:lnTo>
                    <a:pt x="156" y="486"/>
                  </a:lnTo>
                  <a:lnTo>
                    <a:pt x="150" y="474"/>
                  </a:lnTo>
                  <a:lnTo>
                    <a:pt x="138" y="462"/>
                  </a:lnTo>
                  <a:lnTo>
                    <a:pt x="138" y="456"/>
                  </a:lnTo>
                  <a:lnTo>
                    <a:pt x="126" y="384"/>
                  </a:lnTo>
                  <a:lnTo>
                    <a:pt x="120" y="372"/>
                  </a:lnTo>
                  <a:lnTo>
                    <a:pt x="102" y="360"/>
                  </a:lnTo>
                  <a:lnTo>
                    <a:pt x="90" y="354"/>
                  </a:lnTo>
                  <a:lnTo>
                    <a:pt x="60" y="348"/>
                  </a:lnTo>
                  <a:lnTo>
                    <a:pt x="48" y="342"/>
                  </a:lnTo>
                  <a:lnTo>
                    <a:pt x="36" y="300"/>
                  </a:lnTo>
                  <a:lnTo>
                    <a:pt x="24" y="288"/>
                  </a:lnTo>
                  <a:lnTo>
                    <a:pt x="6" y="276"/>
                  </a:lnTo>
                  <a:lnTo>
                    <a:pt x="0" y="216"/>
                  </a:lnTo>
                  <a:lnTo>
                    <a:pt x="6" y="168"/>
                  </a:lnTo>
                  <a:lnTo>
                    <a:pt x="12" y="162"/>
                  </a:lnTo>
                  <a:lnTo>
                    <a:pt x="36" y="162"/>
                  </a:lnTo>
                  <a:lnTo>
                    <a:pt x="54" y="156"/>
                  </a:lnTo>
                  <a:lnTo>
                    <a:pt x="60" y="132"/>
                  </a:lnTo>
                  <a:lnTo>
                    <a:pt x="72" y="90"/>
                  </a:lnTo>
                  <a:lnTo>
                    <a:pt x="78" y="60"/>
                  </a:lnTo>
                  <a:lnTo>
                    <a:pt x="84" y="54"/>
                  </a:lnTo>
                  <a:lnTo>
                    <a:pt x="96" y="48"/>
                  </a:lnTo>
                  <a:lnTo>
                    <a:pt x="108" y="18"/>
                  </a:lnTo>
                  <a:lnTo>
                    <a:pt x="114" y="12"/>
                  </a:lnTo>
                  <a:lnTo>
                    <a:pt x="132" y="6"/>
                  </a:lnTo>
                  <a:lnTo>
                    <a:pt x="144" y="0"/>
                  </a:lnTo>
                  <a:lnTo>
                    <a:pt x="156" y="18"/>
                  </a:lnTo>
                  <a:lnTo>
                    <a:pt x="186" y="30"/>
                  </a:lnTo>
                  <a:lnTo>
                    <a:pt x="198" y="48"/>
                  </a:lnTo>
                  <a:lnTo>
                    <a:pt x="216" y="48"/>
                  </a:lnTo>
                  <a:lnTo>
                    <a:pt x="222" y="48"/>
                  </a:lnTo>
                  <a:lnTo>
                    <a:pt x="234" y="42"/>
                  </a:lnTo>
                  <a:lnTo>
                    <a:pt x="246" y="48"/>
                  </a:lnTo>
                  <a:lnTo>
                    <a:pt x="258" y="48"/>
                  </a:lnTo>
                  <a:lnTo>
                    <a:pt x="264" y="48"/>
                  </a:lnTo>
                  <a:lnTo>
                    <a:pt x="276" y="42"/>
                  </a:lnTo>
                  <a:lnTo>
                    <a:pt x="288" y="48"/>
                  </a:lnTo>
                  <a:lnTo>
                    <a:pt x="294" y="66"/>
                  </a:lnTo>
                  <a:lnTo>
                    <a:pt x="300" y="66"/>
                  </a:lnTo>
                  <a:lnTo>
                    <a:pt x="312" y="66"/>
                  </a:lnTo>
                  <a:lnTo>
                    <a:pt x="324" y="48"/>
                  </a:lnTo>
                  <a:lnTo>
                    <a:pt x="324" y="42"/>
                  </a:lnTo>
                  <a:lnTo>
                    <a:pt x="330" y="42"/>
                  </a:lnTo>
                  <a:lnTo>
                    <a:pt x="336" y="24"/>
                  </a:lnTo>
                  <a:lnTo>
                    <a:pt x="348" y="12"/>
                  </a:lnTo>
                  <a:lnTo>
                    <a:pt x="360" y="12"/>
                  </a:lnTo>
                  <a:lnTo>
                    <a:pt x="384" y="12"/>
                  </a:lnTo>
                  <a:lnTo>
                    <a:pt x="402" y="24"/>
                  </a:lnTo>
                  <a:lnTo>
                    <a:pt x="414" y="2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1" name="Freeform 46"/>
            <p:cNvSpPr>
              <a:spLocks/>
            </p:cNvSpPr>
            <p:nvPr/>
          </p:nvSpPr>
          <p:spPr bwMode="auto">
            <a:xfrm>
              <a:off x="2468" y="2765"/>
              <a:ext cx="528" cy="558"/>
            </a:xfrm>
            <a:custGeom>
              <a:avLst/>
              <a:gdLst>
                <a:gd name="T0" fmla="*/ 48 w 528"/>
                <a:gd name="T1" fmla="*/ 318 h 558"/>
                <a:gd name="T2" fmla="*/ 90 w 528"/>
                <a:gd name="T3" fmla="*/ 282 h 558"/>
                <a:gd name="T4" fmla="*/ 120 w 528"/>
                <a:gd name="T5" fmla="*/ 264 h 558"/>
                <a:gd name="T6" fmla="*/ 144 w 528"/>
                <a:gd name="T7" fmla="*/ 318 h 558"/>
                <a:gd name="T8" fmla="*/ 162 w 528"/>
                <a:gd name="T9" fmla="*/ 324 h 558"/>
                <a:gd name="T10" fmla="*/ 186 w 528"/>
                <a:gd name="T11" fmla="*/ 264 h 558"/>
                <a:gd name="T12" fmla="*/ 210 w 528"/>
                <a:gd name="T13" fmla="*/ 222 h 558"/>
                <a:gd name="T14" fmla="*/ 186 w 528"/>
                <a:gd name="T15" fmla="*/ 198 h 558"/>
                <a:gd name="T16" fmla="*/ 192 w 528"/>
                <a:gd name="T17" fmla="*/ 156 h 558"/>
                <a:gd name="T18" fmla="*/ 186 w 528"/>
                <a:gd name="T19" fmla="*/ 132 h 558"/>
                <a:gd name="T20" fmla="*/ 174 w 528"/>
                <a:gd name="T21" fmla="*/ 120 h 558"/>
                <a:gd name="T22" fmla="*/ 180 w 528"/>
                <a:gd name="T23" fmla="*/ 72 h 558"/>
                <a:gd name="T24" fmla="*/ 222 w 528"/>
                <a:gd name="T25" fmla="*/ 42 h 558"/>
                <a:gd name="T26" fmla="*/ 216 w 528"/>
                <a:gd name="T27" fmla="*/ 12 h 558"/>
                <a:gd name="T28" fmla="*/ 228 w 528"/>
                <a:gd name="T29" fmla="*/ 6 h 558"/>
                <a:gd name="T30" fmla="*/ 252 w 528"/>
                <a:gd name="T31" fmla="*/ 12 h 558"/>
                <a:gd name="T32" fmla="*/ 240 w 528"/>
                <a:gd name="T33" fmla="*/ 36 h 558"/>
                <a:gd name="T34" fmla="*/ 258 w 528"/>
                <a:gd name="T35" fmla="*/ 48 h 558"/>
                <a:gd name="T36" fmla="*/ 264 w 528"/>
                <a:gd name="T37" fmla="*/ 78 h 558"/>
                <a:gd name="T38" fmla="*/ 264 w 528"/>
                <a:gd name="T39" fmla="*/ 108 h 558"/>
                <a:gd name="T40" fmla="*/ 300 w 528"/>
                <a:gd name="T41" fmla="*/ 72 h 558"/>
                <a:gd name="T42" fmla="*/ 324 w 528"/>
                <a:gd name="T43" fmla="*/ 72 h 558"/>
                <a:gd name="T44" fmla="*/ 294 w 528"/>
                <a:gd name="T45" fmla="*/ 126 h 558"/>
                <a:gd name="T46" fmla="*/ 270 w 528"/>
                <a:gd name="T47" fmla="*/ 156 h 558"/>
                <a:gd name="T48" fmla="*/ 246 w 528"/>
                <a:gd name="T49" fmla="*/ 246 h 558"/>
                <a:gd name="T50" fmla="*/ 342 w 528"/>
                <a:gd name="T51" fmla="*/ 234 h 558"/>
                <a:gd name="T52" fmla="*/ 372 w 528"/>
                <a:gd name="T53" fmla="*/ 198 h 558"/>
                <a:gd name="T54" fmla="*/ 420 w 528"/>
                <a:gd name="T55" fmla="*/ 168 h 558"/>
                <a:gd name="T56" fmla="*/ 444 w 528"/>
                <a:gd name="T57" fmla="*/ 168 h 558"/>
                <a:gd name="T58" fmla="*/ 480 w 528"/>
                <a:gd name="T59" fmla="*/ 132 h 558"/>
                <a:gd name="T60" fmla="*/ 528 w 528"/>
                <a:gd name="T61" fmla="*/ 162 h 558"/>
                <a:gd name="T62" fmla="*/ 522 w 528"/>
                <a:gd name="T63" fmla="*/ 210 h 558"/>
                <a:gd name="T64" fmla="*/ 462 w 528"/>
                <a:gd name="T65" fmla="*/ 300 h 558"/>
                <a:gd name="T66" fmla="*/ 486 w 528"/>
                <a:gd name="T67" fmla="*/ 318 h 558"/>
                <a:gd name="T68" fmla="*/ 450 w 528"/>
                <a:gd name="T69" fmla="*/ 366 h 558"/>
                <a:gd name="T70" fmla="*/ 414 w 528"/>
                <a:gd name="T71" fmla="*/ 372 h 558"/>
                <a:gd name="T72" fmla="*/ 390 w 528"/>
                <a:gd name="T73" fmla="*/ 378 h 558"/>
                <a:gd name="T74" fmla="*/ 342 w 528"/>
                <a:gd name="T75" fmla="*/ 396 h 558"/>
                <a:gd name="T76" fmla="*/ 330 w 528"/>
                <a:gd name="T77" fmla="*/ 414 h 558"/>
                <a:gd name="T78" fmla="*/ 366 w 528"/>
                <a:gd name="T79" fmla="*/ 426 h 558"/>
                <a:gd name="T80" fmla="*/ 360 w 528"/>
                <a:gd name="T81" fmla="*/ 456 h 558"/>
                <a:gd name="T82" fmla="*/ 390 w 528"/>
                <a:gd name="T83" fmla="*/ 486 h 558"/>
                <a:gd name="T84" fmla="*/ 378 w 528"/>
                <a:gd name="T85" fmla="*/ 528 h 558"/>
                <a:gd name="T86" fmla="*/ 300 w 528"/>
                <a:gd name="T87" fmla="*/ 558 h 558"/>
                <a:gd name="T88" fmla="*/ 264 w 528"/>
                <a:gd name="T89" fmla="*/ 540 h 558"/>
                <a:gd name="T90" fmla="*/ 258 w 528"/>
                <a:gd name="T91" fmla="*/ 492 h 558"/>
                <a:gd name="T92" fmla="*/ 210 w 528"/>
                <a:gd name="T93" fmla="*/ 492 h 558"/>
                <a:gd name="T94" fmla="*/ 156 w 528"/>
                <a:gd name="T95" fmla="*/ 510 h 558"/>
                <a:gd name="T96" fmla="*/ 114 w 528"/>
                <a:gd name="T97" fmla="*/ 522 h 558"/>
                <a:gd name="T98" fmla="*/ 48 w 528"/>
                <a:gd name="T99" fmla="*/ 462 h 558"/>
                <a:gd name="T100" fmla="*/ 18 w 528"/>
                <a:gd name="T101" fmla="*/ 384 h 558"/>
                <a:gd name="T102" fmla="*/ 0 w 528"/>
                <a:gd name="T103" fmla="*/ 348 h 55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28" h="558">
                  <a:moveTo>
                    <a:pt x="6" y="342"/>
                  </a:moveTo>
                  <a:lnTo>
                    <a:pt x="36" y="342"/>
                  </a:lnTo>
                  <a:lnTo>
                    <a:pt x="48" y="318"/>
                  </a:lnTo>
                  <a:lnTo>
                    <a:pt x="60" y="312"/>
                  </a:lnTo>
                  <a:lnTo>
                    <a:pt x="78" y="282"/>
                  </a:lnTo>
                  <a:lnTo>
                    <a:pt x="90" y="282"/>
                  </a:lnTo>
                  <a:lnTo>
                    <a:pt x="102" y="276"/>
                  </a:lnTo>
                  <a:lnTo>
                    <a:pt x="108" y="264"/>
                  </a:lnTo>
                  <a:lnTo>
                    <a:pt x="120" y="264"/>
                  </a:lnTo>
                  <a:lnTo>
                    <a:pt x="138" y="276"/>
                  </a:lnTo>
                  <a:lnTo>
                    <a:pt x="144" y="288"/>
                  </a:lnTo>
                  <a:lnTo>
                    <a:pt x="144" y="318"/>
                  </a:lnTo>
                  <a:lnTo>
                    <a:pt x="150" y="324"/>
                  </a:lnTo>
                  <a:lnTo>
                    <a:pt x="156" y="324"/>
                  </a:lnTo>
                  <a:lnTo>
                    <a:pt x="162" y="324"/>
                  </a:lnTo>
                  <a:lnTo>
                    <a:pt x="174" y="294"/>
                  </a:lnTo>
                  <a:lnTo>
                    <a:pt x="174" y="282"/>
                  </a:lnTo>
                  <a:lnTo>
                    <a:pt x="186" y="264"/>
                  </a:lnTo>
                  <a:lnTo>
                    <a:pt x="186" y="240"/>
                  </a:lnTo>
                  <a:lnTo>
                    <a:pt x="204" y="240"/>
                  </a:lnTo>
                  <a:lnTo>
                    <a:pt x="210" y="222"/>
                  </a:lnTo>
                  <a:lnTo>
                    <a:pt x="210" y="210"/>
                  </a:lnTo>
                  <a:lnTo>
                    <a:pt x="192" y="198"/>
                  </a:lnTo>
                  <a:lnTo>
                    <a:pt x="186" y="198"/>
                  </a:lnTo>
                  <a:lnTo>
                    <a:pt x="186" y="192"/>
                  </a:lnTo>
                  <a:lnTo>
                    <a:pt x="186" y="168"/>
                  </a:lnTo>
                  <a:lnTo>
                    <a:pt x="192" y="156"/>
                  </a:lnTo>
                  <a:lnTo>
                    <a:pt x="192" y="138"/>
                  </a:lnTo>
                  <a:lnTo>
                    <a:pt x="186" y="138"/>
                  </a:lnTo>
                  <a:lnTo>
                    <a:pt x="186" y="132"/>
                  </a:lnTo>
                  <a:lnTo>
                    <a:pt x="180" y="132"/>
                  </a:lnTo>
                  <a:lnTo>
                    <a:pt x="180" y="126"/>
                  </a:lnTo>
                  <a:lnTo>
                    <a:pt x="174" y="120"/>
                  </a:lnTo>
                  <a:lnTo>
                    <a:pt x="168" y="114"/>
                  </a:lnTo>
                  <a:lnTo>
                    <a:pt x="180" y="90"/>
                  </a:lnTo>
                  <a:lnTo>
                    <a:pt x="180" y="72"/>
                  </a:lnTo>
                  <a:lnTo>
                    <a:pt x="192" y="66"/>
                  </a:lnTo>
                  <a:lnTo>
                    <a:pt x="222" y="48"/>
                  </a:lnTo>
                  <a:lnTo>
                    <a:pt x="222" y="42"/>
                  </a:lnTo>
                  <a:lnTo>
                    <a:pt x="216" y="30"/>
                  </a:lnTo>
                  <a:lnTo>
                    <a:pt x="210" y="18"/>
                  </a:lnTo>
                  <a:lnTo>
                    <a:pt x="216" y="12"/>
                  </a:lnTo>
                  <a:lnTo>
                    <a:pt x="216" y="0"/>
                  </a:lnTo>
                  <a:lnTo>
                    <a:pt x="228" y="0"/>
                  </a:lnTo>
                  <a:lnTo>
                    <a:pt x="228" y="6"/>
                  </a:lnTo>
                  <a:lnTo>
                    <a:pt x="240" y="6"/>
                  </a:lnTo>
                  <a:lnTo>
                    <a:pt x="246" y="12"/>
                  </a:lnTo>
                  <a:lnTo>
                    <a:pt x="252" y="12"/>
                  </a:lnTo>
                  <a:lnTo>
                    <a:pt x="252" y="18"/>
                  </a:lnTo>
                  <a:lnTo>
                    <a:pt x="252" y="30"/>
                  </a:lnTo>
                  <a:lnTo>
                    <a:pt x="240" y="36"/>
                  </a:lnTo>
                  <a:lnTo>
                    <a:pt x="234" y="66"/>
                  </a:lnTo>
                  <a:lnTo>
                    <a:pt x="252" y="48"/>
                  </a:lnTo>
                  <a:lnTo>
                    <a:pt x="258" y="48"/>
                  </a:lnTo>
                  <a:lnTo>
                    <a:pt x="264" y="54"/>
                  </a:lnTo>
                  <a:lnTo>
                    <a:pt x="264" y="78"/>
                  </a:lnTo>
                  <a:lnTo>
                    <a:pt x="258" y="96"/>
                  </a:lnTo>
                  <a:lnTo>
                    <a:pt x="258" y="102"/>
                  </a:lnTo>
                  <a:lnTo>
                    <a:pt x="264" y="108"/>
                  </a:lnTo>
                  <a:lnTo>
                    <a:pt x="276" y="96"/>
                  </a:lnTo>
                  <a:lnTo>
                    <a:pt x="282" y="90"/>
                  </a:lnTo>
                  <a:lnTo>
                    <a:pt x="300" y="72"/>
                  </a:lnTo>
                  <a:lnTo>
                    <a:pt x="306" y="66"/>
                  </a:lnTo>
                  <a:lnTo>
                    <a:pt x="318" y="66"/>
                  </a:lnTo>
                  <a:lnTo>
                    <a:pt x="324" y="72"/>
                  </a:lnTo>
                  <a:lnTo>
                    <a:pt x="318" y="96"/>
                  </a:lnTo>
                  <a:lnTo>
                    <a:pt x="312" y="126"/>
                  </a:lnTo>
                  <a:lnTo>
                    <a:pt x="294" y="126"/>
                  </a:lnTo>
                  <a:lnTo>
                    <a:pt x="288" y="132"/>
                  </a:lnTo>
                  <a:lnTo>
                    <a:pt x="288" y="150"/>
                  </a:lnTo>
                  <a:lnTo>
                    <a:pt x="270" y="156"/>
                  </a:lnTo>
                  <a:lnTo>
                    <a:pt x="240" y="216"/>
                  </a:lnTo>
                  <a:lnTo>
                    <a:pt x="240" y="240"/>
                  </a:lnTo>
                  <a:lnTo>
                    <a:pt x="246" y="246"/>
                  </a:lnTo>
                  <a:lnTo>
                    <a:pt x="288" y="234"/>
                  </a:lnTo>
                  <a:lnTo>
                    <a:pt x="342" y="234"/>
                  </a:lnTo>
                  <a:lnTo>
                    <a:pt x="366" y="222"/>
                  </a:lnTo>
                  <a:lnTo>
                    <a:pt x="372" y="216"/>
                  </a:lnTo>
                  <a:lnTo>
                    <a:pt x="372" y="198"/>
                  </a:lnTo>
                  <a:lnTo>
                    <a:pt x="366" y="174"/>
                  </a:lnTo>
                  <a:lnTo>
                    <a:pt x="378" y="168"/>
                  </a:lnTo>
                  <a:lnTo>
                    <a:pt x="420" y="168"/>
                  </a:lnTo>
                  <a:lnTo>
                    <a:pt x="432" y="174"/>
                  </a:lnTo>
                  <a:lnTo>
                    <a:pt x="438" y="174"/>
                  </a:lnTo>
                  <a:lnTo>
                    <a:pt x="444" y="168"/>
                  </a:lnTo>
                  <a:lnTo>
                    <a:pt x="450" y="162"/>
                  </a:lnTo>
                  <a:lnTo>
                    <a:pt x="468" y="150"/>
                  </a:lnTo>
                  <a:lnTo>
                    <a:pt x="480" y="132"/>
                  </a:lnTo>
                  <a:lnTo>
                    <a:pt x="504" y="132"/>
                  </a:lnTo>
                  <a:lnTo>
                    <a:pt x="528" y="150"/>
                  </a:lnTo>
                  <a:lnTo>
                    <a:pt x="528" y="162"/>
                  </a:lnTo>
                  <a:lnTo>
                    <a:pt x="522" y="174"/>
                  </a:lnTo>
                  <a:lnTo>
                    <a:pt x="510" y="198"/>
                  </a:lnTo>
                  <a:lnTo>
                    <a:pt x="522" y="210"/>
                  </a:lnTo>
                  <a:lnTo>
                    <a:pt x="516" y="234"/>
                  </a:lnTo>
                  <a:lnTo>
                    <a:pt x="468" y="282"/>
                  </a:lnTo>
                  <a:lnTo>
                    <a:pt x="462" y="300"/>
                  </a:lnTo>
                  <a:lnTo>
                    <a:pt x="468" y="312"/>
                  </a:lnTo>
                  <a:lnTo>
                    <a:pt x="480" y="312"/>
                  </a:lnTo>
                  <a:lnTo>
                    <a:pt x="486" y="318"/>
                  </a:lnTo>
                  <a:lnTo>
                    <a:pt x="480" y="336"/>
                  </a:lnTo>
                  <a:lnTo>
                    <a:pt x="462" y="366"/>
                  </a:lnTo>
                  <a:lnTo>
                    <a:pt x="450" y="366"/>
                  </a:lnTo>
                  <a:lnTo>
                    <a:pt x="438" y="360"/>
                  </a:lnTo>
                  <a:lnTo>
                    <a:pt x="420" y="366"/>
                  </a:lnTo>
                  <a:lnTo>
                    <a:pt x="414" y="372"/>
                  </a:lnTo>
                  <a:lnTo>
                    <a:pt x="408" y="372"/>
                  </a:lnTo>
                  <a:lnTo>
                    <a:pt x="408" y="378"/>
                  </a:lnTo>
                  <a:lnTo>
                    <a:pt x="390" y="378"/>
                  </a:lnTo>
                  <a:lnTo>
                    <a:pt x="372" y="402"/>
                  </a:lnTo>
                  <a:lnTo>
                    <a:pt x="360" y="402"/>
                  </a:lnTo>
                  <a:lnTo>
                    <a:pt x="342" y="396"/>
                  </a:lnTo>
                  <a:lnTo>
                    <a:pt x="336" y="396"/>
                  </a:lnTo>
                  <a:lnTo>
                    <a:pt x="330" y="402"/>
                  </a:lnTo>
                  <a:lnTo>
                    <a:pt x="330" y="414"/>
                  </a:lnTo>
                  <a:lnTo>
                    <a:pt x="342" y="420"/>
                  </a:lnTo>
                  <a:lnTo>
                    <a:pt x="366" y="426"/>
                  </a:lnTo>
                  <a:lnTo>
                    <a:pt x="366" y="438"/>
                  </a:lnTo>
                  <a:lnTo>
                    <a:pt x="366" y="444"/>
                  </a:lnTo>
                  <a:lnTo>
                    <a:pt x="360" y="456"/>
                  </a:lnTo>
                  <a:lnTo>
                    <a:pt x="360" y="474"/>
                  </a:lnTo>
                  <a:lnTo>
                    <a:pt x="366" y="480"/>
                  </a:lnTo>
                  <a:lnTo>
                    <a:pt x="390" y="486"/>
                  </a:lnTo>
                  <a:lnTo>
                    <a:pt x="396" y="486"/>
                  </a:lnTo>
                  <a:lnTo>
                    <a:pt x="396" y="498"/>
                  </a:lnTo>
                  <a:lnTo>
                    <a:pt x="378" y="528"/>
                  </a:lnTo>
                  <a:lnTo>
                    <a:pt x="360" y="528"/>
                  </a:lnTo>
                  <a:lnTo>
                    <a:pt x="306" y="558"/>
                  </a:lnTo>
                  <a:lnTo>
                    <a:pt x="300" y="558"/>
                  </a:lnTo>
                  <a:lnTo>
                    <a:pt x="264" y="558"/>
                  </a:lnTo>
                  <a:lnTo>
                    <a:pt x="264" y="540"/>
                  </a:lnTo>
                  <a:lnTo>
                    <a:pt x="264" y="516"/>
                  </a:lnTo>
                  <a:lnTo>
                    <a:pt x="264" y="498"/>
                  </a:lnTo>
                  <a:lnTo>
                    <a:pt x="258" y="492"/>
                  </a:lnTo>
                  <a:lnTo>
                    <a:pt x="228" y="492"/>
                  </a:lnTo>
                  <a:lnTo>
                    <a:pt x="216" y="492"/>
                  </a:lnTo>
                  <a:lnTo>
                    <a:pt x="210" y="492"/>
                  </a:lnTo>
                  <a:lnTo>
                    <a:pt x="198" y="492"/>
                  </a:lnTo>
                  <a:lnTo>
                    <a:pt x="180" y="498"/>
                  </a:lnTo>
                  <a:lnTo>
                    <a:pt x="156" y="510"/>
                  </a:lnTo>
                  <a:lnTo>
                    <a:pt x="138" y="510"/>
                  </a:lnTo>
                  <a:lnTo>
                    <a:pt x="126" y="522"/>
                  </a:lnTo>
                  <a:lnTo>
                    <a:pt x="114" y="522"/>
                  </a:lnTo>
                  <a:lnTo>
                    <a:pt x="78" y="510"/>
                  </a:lnTo>
                  <a:lnTo>
                    <a:pt x="60" y="468"/>
                  </a:lnTo>
                  <a:lnTo>
                    <a:pt x="48" y="462"/>
                  </a:lnTo>
                  <a:lnTo>
                    <a:pt x="24" y="420"/>
                  </a:lnTo>
                  <a:lnTo>
                    <a:pt x="18" y="402"/>
                  </a:lnTo>
                  <a:lnTo>
                    <a:pt x="18" y="384"/>
                  </a:lnTo>
                  <a:lnTo>
                    <a:pt x="0" y="366"/>
                  </a:lnTo>
                  <a:lnTo>
                    <a:pt x="0" y="360"/>
                  </a:lnTo>
                  <a:lnTo>
                    <a:pt x="0" y="348"/>
                  </a:lnTo>
                  <a:lnTo>
                    <a:pt x="6" y="342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2" name="Freeform 47"/>
            <p:cNvSpPr>
              <a:spLocks/>
            </p:cNvSpPr>
            <p:nvPr/>
          </p:nvSpPr>
          <p:spPr bwMode="auto">
            <a:xfrm>
              <a:off x="2474" y="2747"/>
              <a:ext cx="204" cy="342"/>
            </a:xfrm>
            <a:custGeom>
              <a:avLst/>
              <a:gdLst>
                <a:gd name="T0" fmla="*/ 24 w 204"/>
                <a:gd name="T1" fmla="*/ 72 h 342"/>
                <a:gd name="T2" fmla="*/ 24 w 204"/>
                <a:gd name="T3" fmla="*/ 30 h 342"/>
                <a:gd name="T4" fmla="*/ 36 w 204"/>
                <a:gd name="T5" fmla="*/ 0 h 342"/>
                <a:gd name="T6" fmla="*/ 96 w 204"/>
                <a:gd name="T7" fmla="*/ 12 h 342"/>
                <a:gd name="T8" fmla="*/ 90 w 204"/>
                <a:gd name="T9" fmla="*/ 48 h 342"/>
                <a:gd name="T10" fmla="*/ 96 w 204"/>
                <a:gd name="T11" fmla="*/ 66 h 342"/>
                <a:gd name="T12" fmla="*/ 126 w 204"/>
                <a:gd name="T13" fmla="*/ 60 h 342"/>
                <a:gd name="T14" fmla="*/ 144 w 204"/>
                <a:gd name="T15" fmla="*/ 84 h 342"/>
                <a:gd name="T16" fmla="*/ 174 w 204"/>
                <a:gd name="T17" fmla="*/ 108 h 342"/>
                <a:gd name="T18" fmla="*/ 168 w 204"/>
                <a:gd name="T19" fmla="*/ 138 h 342"/>
                <a:gd name="T20" fmla="*/ 174 w 204"/>
                <a:gd name="T21" fmla="*/ 150 h 342"/>
                <a:gd name="T22" fmla="*/ 180 w 204"/>
                <a:gd name="T23" fmla="*/ 156 h 342"/>
                <a:gd name="T24" fmla="*/ 186 w 204"/>
                <a:gd name="T25" fmla="*/ 174 h 342"/>
                <a:gd name="T26" fmla="*/ 180 w 204"/>
                <a:gd name="T27" fmla="*/ 210 h 342"/>
                <a:gd name="T28" fmla="*/ 186 w 204"/>
                <a:gd name="T29" fmla="*/ 216 h 342"/>
                <a:gd name="T30" fmla="*/ 204 w 204"/>
                <a:gd name="T31" fmla="*/ 240 h 342"/>
                <a:gd name="T32" fmla="*/ 180 w 204"/>
                <a:gd name="T33" fmla="*/ 258 h 342"/>
                <a:gd name="T34" fmla="*/ 168 w 204"/>
                <a:gd name="T35" fmla="*/ 300 h 342"/>
                <a:gd name="T36" fmla="*/ 156 w 204"/>
                <a:gd name="T37" fmla="*/ 342 h 342"/>
                <a:gd name="T38" fmla="*/ 144 w 204"/>
                <a:gd name="T39" fmla="*/ 342 h 342"/>
                <a:gd name="T40" fmla="*/ 138 w 204"/>
                <a:gd name="T41" fmla="*/ 306 h 342"/>
                <a:gd name="T42" fmla="*/ 114 w 204"/>
                <a:gd name="T43" fmla="*/ 282 h 342"/>
                <a:gd name="T44" fmla="*/ 96 w 204"/>
                <a:gd name="T45" fmla="*/ 294 h 342"/>
                <a:gd name="T46" fmla="*/ 72 w 204"/>
                <a:gd name="T47" fmla="*/ 300 h 342"/>
                <a:gd name="T48" fmla="*/ 42 w 204"/>
                <a:gd name="T49" fmla="*/ 336 h 342"/>
                <a:gd name="T50" fmla="*/ 24 w 204"/>
                <a:gd name="T51" fmla="*/ 324 h 342"/>
                <a:gd name="T52" fmla="*/ 18 w 204"/>
                <a:gd name="T53" fmla="*/ 312 h 342"/>
                <a:gd name="T54" fmla="*/ 30 w 204"/>
                <a:gd name="T55" fmla="*/ 300 h 342"/>
                <a:gd name="T56" fmla="*/ 36 w 204"/>
                <a:gd name="T57" fmla="*/ 288 h 342"/>
                <a:gd name="T58" fmla="*/ 48 w 204"/>
                <a:gd name="T59" fmla="*/ 228 h 342"/>
                <a:gd name="T60" fmla="*/ 48 w 204"/>
                <a:gd name="T61" fmla="*/ 210 h 342"/>
                <a:gd name="T62" fmla="*/ 24 w 204"/>
                <a:gd name="T63" fmla="*/ 192 h 342"/>
                <a:gd name="T64" fmla="*/ 12 w 204"/>
                <a:gd name="T65" fmla="*/ 156 h 342"/>
                <a:gd name="T66" fmla="*/ 0 w 204"/>
                <a:gd name="T67" fmla="*/ 96 h 342"/>
                <a:gd name="T68" fmla="*/ 12 w 204"/>
                <a:gd name="T69" fmla="*/ 72 h 34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04" h="342">
                  <a:moveTo>
                    <a:pt x="12" y="72"/>
                  </a:moveTo>
                  <a:lnTo>
                    <a:pt x="24" y="72"/>
                  </a:lnTo>
                  <a:lnTo>
                    <a:pt x="30" y="60"/>
                  </a:lnTo>
                  <a:lnTo>
                    <a:pt x="24" y="30"/>
                  </a:lnTo>
                  <a:lnTo>
                    <a:pt x="36" y="12"/>
                  </a:lnTo>
                  <a:lnTo>
                    <a:pt x="36" y="0"/>
                  </a:lnTo>
                  <a:lnTo>
                    <a:pt x="60" y="6"/>
                  </a:lnTo>
                  <a:lnTo>
                    <a:pt x="96" y="12"/>
                  </a:lnTo>
                  <a:lnTo>
                    <a:pt x="102" y="24"/>
                  </a:lnTo>
                  <a:lnTo>
                    <a:pt x="90" y="48"/>
                  </a:lnTo>
                  <a:lnTo>
                    <a:pt x="90" y="66"/>
                  </a:lnTo>
                  <a:lnTo>
                    <a:pt x="96" y="66"/>
                  </a:lnTo>
                  <a:lnTo>
                    <a:pt x="102" y="66"/>
                  </a:lnTo>
                  <a:lnTo>
                    <a:pt x="126" y="60"/>
                  </a:lnTo>
                  <a:lnTo>
                    <a:pt x="138" y="66"/>
                  </a:lnTo>
                  <a:lnTo>
                    <a:pt x="144" y="84"/>
                  </a:lnTo>
                  <a:lnTo>
                    <a:pt x="174" y="90"/>
                  </a:lnTo>
                  <a:lnTo>
                    <a:pt x="174" y="108"/>
                  </a:lnTo>
                  <a:lnTo>
                    <a:pt x="162" y="132"/>
                  </a:lnTo>
                  <a:lnTo>
                    <a:pt x="168" y="138"/>
                  </a:lnTo>
                  <a:lnTo>
                    <a:pt x="174" y="144"/>
                  </a:lnTo>
                  <a:lnTo>
                    <a:pt x="174" y="150"/>
                  </a:lnTo>
                  <a:lnTo>
                    <a:pt x="180" y="150"/>
                  </a:lnTo>
                  <a:lnTo>
                    <a:pt x="180" y="156"/>
                  </a:lnTo>
                  <a:lnTo>
                    <a:pt x="186" y="156"/>
                  </a:lnTo>
                  <a:lnTo>
                    <a:pt x="186" y="174"/>
                  </a:lnTo>
                  <a:lnTo>
                    <a:pt x="180" y="186"/>
                  </a:lnTo>
                  <a:lnTo>
                    <a:pt x="180" y="210"/>
                  </a:lnTo>
                  <a:lnTo>
                    <a:pt x="180" y="216"/>
                  </a:lnTo>
                  <a:lnTo>
                    <a:pt x="186" y="216"/>
                  </a:lnTo>
                  <a:lnTo>
                    <a:pt x="204" y="228"/>
                  </a:lnTo>
                  <a:lnTo>
                    <a:pt x="204" y="240"/>
                  </a:lnTo>
                  <a:lnTo>
                    <a:pt x="198" y="258"/>
                  </a:lnTo>
                  <a:lnTo>
                    <a:pt x="180" y="258"/>
                  </a:lnTo>
                  <a:lnTo>
                    <a:pt x="180" y="282"/>
                  </a:lnTo>
                  <a:lnTo>
                    <a:pt x="168" y="300"/>
                  </a:lnTo>
                  <a:lnTo>
                    <a:pt x="168" y="312"/>
                  </a:lnTo>
                  <a:lnTo>
                    <a:pt x="156" y="342"/>
                  </a:lnTo>
                  <a:lnTo>
                    <a:pt x="150" y="342"/>
                  </a:lnTo>
                  <a:lnTo>
                    <a:pt x="144" y="342"/>
                  </a:lnTo>
                  <a:lnTo>
                    <a:pt x="138" y="336"/>
                  </a:lnTo>
                  <a:lnTo>
                    <a:pt x="138" y="306"/>
                  </a:lnTo>
                  <a:lnTo>
                    <a:pt x="132" y="294"/>
                  </a:lnTo>
                  <a:lnTo>
                    <a:pt x="114" y="282"/>
                  </a:lnTo>
                  <a:lnTo>
                    <a:pt x="102" y="282"/>
                  </a:lnTo>
                  <a:lnTo>
                    <a:pt x="96" y="294"/>
                  </a:lnTo>
                  <a:lnTo>
                    <a:pt x="84" y="300"/>
                  </a:lnTo>
                  <a:lnTo>
                    <a:pt x="72" y="300"/>
                  </a:lnTo>
                  <a:lnTo>
                    <a:pt x="54" y="330"/>
                  </a:lnTo>
                  <a:lnTo>
                    <a:pt x="42" y="336"/>
                  </a:lnTo>
                  <a:lnTo>
                    <a:pt x="30" y="330"/>
                  </a:lnTo>
                  <a:lnTo>
                    <a:pt x="24" y="324"/>
                  </a:lnTo>
                  <a:lnTo>
                    <a:pt x="18" y="324"/>
                  </a:lnTo>
                  <a:lnTo>
                    <a:pt x="18" y="312"/>
                  </a:lnTo>
                  <a:lnTo>
                    <a:pt x="24" y="306"/>
                  </a:lnTo>
                  <a:lnTo>
                    <a:pt x="30" y="300"/>
                  </a:lnTo>
                  <a:lnTo>
                    <a:pt x="36" y="288"/>
                  </a:lnTo>
                  <a:lnTo>
                    <a:pt x="48" y="276"/>
                  </a:lnTo>
                  <a:lnTo>
                    <a:pt x="48" y="228"/>
                  </a:lnTo>
                  <a:lnTo>
                    <a:pt x="54" y="222"/>
                  </a:lnTo>
                  <a:lnTo>
                    <a:pt x="48" y="210"/>
                  </a:lnTo>
                  <a:lnTo>
                    <a:pt x="36" y="204"/>
                  </a:lnTo>
                  <a:lnTo>
                    <a:pt x="24" y="192"/>
                  </a:lnTo>
                  <a:lnTo>
                    <a:pt x="18" y="168"/>
                  </a:lnTo>
                  <a:lnTo>
                    <a:pt x="12" y="156"/>
                  </a:lnTo>
                  <a:lnTo>
                    <a:pt x="6" y="126"/>
                  </a:lnTo>
                  <a:lnTo>
                    <a:pt x="0" y="96"/>
                  </a:lnTo>
                  <a:lnTo>
                    <a:pt x="0" y="84"/>
                  </a:lnTo>
                  <a:lnTo>
                    <a:pt x="12" y="7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3" name="Freeform 48"/>
            <p:cNvSpPr>
              <a:spLocks/>
            </p:cNvSpPr>
            <p:nvPr/>
          </p:nvSpPr>
          <p:spPr bwMode="auto">
            <a:xfrm>
              <a:off x="2594" y="3257"/>
              <a:ext cx="138" cy="126"/>
            </a:xfrm>
            <a:custGeom>
              <a:avLst/>
              <a:gdLst>
                <a:gd name="T0" fmla="*/ 138 w 138"/>
                <a:gd name="T1" fmla="*/ 66 h 126"/>
                <a:gd name="T2" fmla="*/ 126 w 138"/>
                <a:gd name="T3" fmla="*/ 126 h 126"/>
                <a:gd name="T4" fmla="*/ 72 w 138"/>
                <a:gd name="T5" fmla="*/ 84 h 126"/>
                <a:gd name="T6" fmla="*/ 48 w 138"/>
                <a:gd name="T7" fmla="*/ 66 h 126"/>
                <a:gd name="T8" fmla="*/ 18 w 138"/>
                <a:gd name="T9" fmla="*/ 48 h 126"/>
                <a:gd name="T10" fmla="*/ 0 w 138"/>
                <a:gd name="T11" fmla="*/ 30 h 126"/>
                <a:gd name="T12" fmla="*/ 12 w 138"/>
                <a:gd name="T13" fmla="*/ 18 h 126"/>
                <a:gd name="T14" fmla="*/ 30 w 138"/>
                <a:gd name="T15" fmla="*/ 18 h 126"/>
                <a:gd name="T16" fmla="*/ 54 w 138"/>
                <a:gd name="T17" fmla="*/ 6 h 126"/>
                <a:gd name="T18" fmla="*/ 72 w 138"/>
                <a:gd name="T19" fmla="*/ 0 h 126"/>
                <a:gd name="T20" fmla="*/ 84 w 138"/>
                <a:gd name="T21" fmla="*/ 0 h 126"/>
                <a:gd name="T22" fmla="*/ 90 w 138"/>
                <a:gd name="T23" fmla="*/ 0 h 126"/>
                <a:gd name="T24" fmla="*/ 102 w 138"/>
                <a:gd name="T25" fmla="*/ 0 h 126"/>
                <a:gd name="T26" fmla="*/ 132 w 138"/>
                <a:gd name="T27" fmla="*/ 0 h 126"/>
                <a:gd name="T28" fmla="*/ 138 w 138"/>
                <a:gd name="T29" fmla="*/ 6 h 126"/>
                <a:gd name="T30" fmla="*/ 138 w 138"/>
                <a:gd name="T31" fmla="*/ 24 h 126"/>
                <a:gd name="T32" fmla="*/ 138 w 138"/>
                <a:gd name="T33" fmla="*/ 48 h 126"/>
                <a:gd name="T34" fmla="*/ 138 w 138"/>
                <a:gd name="T35" fmla="*/ 66 h 1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8" h="126">
                  <a:moveTo>
                    <a:pt x="138" y="66"/>
                  </a:moveTo>
                  <a:lnTo>
                    <a:pt x="126" y="126"/>
                  </a:lnTo>
                  <a:lnTo>
                    <a:pt x="72" y="84"/>
                  </a:lnTo>
                  <a:lnTo>
                    <a:pt x="48" y="66"/>
                  </a:lnTo>
                  <a:lnTo>
                    <a:pt x="18" y="48"/>
                  </a:lnTo>
                  <a:lnTo>
                    <a:pt x="0" y="30"/>
                  </a:lnTo>
                  <a:lnTo>
                    <a:pt x="12" y="18"/>
                  </a:lnTo>
                  <a:lnTo>
                    <a:pt x="30" y="18"/>
                  </a:lnTo>
                  <a:lnTo>
                    <a:pt x="54" y="6"/>
                  </a:lnTo>
                  <a:lnTo>
                    <a:pt x="72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102" y="0"/>
                  </a:lnTo>
                  <a:lnTo>
                    <a:pt x="132" y="0"/>
                  </a:lnTo>
                  <a:lnTo>
                    <a:pt x="138" y="6"/>
                  </a:lnTo>
                  <a:lnTo>
                    <a:pt x="138" y="24"/>
                  </a:lnTo>
                  <a:lnTo>
                    <a:pt x="138" y="48"/>
                  </a:lnTo>
                  <a:lnTo>
                    <a:pt x="138" y="66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4" name="Freeform 49"/>
            <p:cNvSpPr>
              <a:spLocks/>
            </p:cNvSpPr>
            <p:nvPr/>
          </p:nvSpPr>
          <p:spPr bwMode="auto">
            <a:xfrm>
              <a:off x="2666" y="2447"/>
              <a:ext cx="414" cy="564"/>
            </a:xfrm>
            <a:custGeom>
              <a:avLst/>
              <a:gdLst>
                <a:gd name="T0" fmla="*/ 234 w 414"/>
                <a:gd name="T1" fmla="*/ 0 h 564"/>
                <a:gd name="T2" fmla="*/ 288 w 414"/>
                <a:gd name="T3" fmla="*/ 24 h 564"/>
                <a:gd name="T4" fmla="*/ 318 w 414"/>
                <a:gd name="T5" fmla="*/ 48 h 564"/>
                <a:gd name="T6" fmla="*/ 336 w 414"/>
                <a:gd name="T7" fmla="*/ 60 h 564"/>
                <a:gd name="T8" fmla="*/ 390 w 414"/>
                <a:gd name="T9" fmla="*/ 96 h 564"/>
                <a:gd name="T10" fmla="*/ 414 w 414"/>
                <a:gd name="T11" fmla="*/ 96 h 564"/>
                <a:gd name="T12" fmla="*/ 384 w 414"/>
                <a:gd name="T13" fmla="*/ 132 h 564"/>
                <a:gd name="T14" fmla="*/ 330 w 414"/>
                <a:gd name="T15" fmla="*/ 210 h 564"/>
                <a:gd name="T16" fmla="*/ 252 w 414"/>
                <a:gd name="T17" fmla="*/ 258 h 564"/>
                <a:gd name="T18" fmla="*/ 246 w 414"/>
                <a:gd name="T19" fmla="*/ 318 h 564"/>
                <a:gd name="T20" fmla="*/ 270 w 414"/>
                <a:gd name="T21" fmla="*/ 360 h 564"/>
                <a:gd name="T22" fmla="*/ 282 w 414"/>
                <a:gd name="T23" fmla="*/ 372 h 564"/>
                <a:gd name="T24" fmla="*/ 306 w 414"/>
                <a:gd name="T25" fmla="*/ 372 h 564"/>
                <a:gd name="T26" fmla="*/ 342 w 414"/>
                <a:gd name="T27" fmla="*/ 354 h 564"/>
                <a:gd name="T28" fmla="*/ 348 w 414"/>
                <a:gd name="T29" fmla="*/ 366 h 564"/>
                <a:gd name="T30" fmla="*/ 354 w 414"/>
                <a:gd name="T31" fmla="*/ 372 h 564"/>
                <a:gd name="T32" fmla="*/ 360 w 414"/>
                <a:gd name="T33" fmla="*/ 384 h 564"/>
                <a:gd name="T34" fmla="*/ 348 w 414"/>
                <a:gd name="T35" fmla="*/ 438 h 564"/>
                <a:gd name="T36" fmla="*/ 330 w 414"/>
                <a:gd name="T37" fmla="*/ 468 h 564"/>
                <a:gd name="T38" fmla="*/ 282 w 414"/>
                <a:gd name="T39" fmla="*/ 450 h 564"/>
                <a:gd name="T40" fmla="*/ 264 w 414"/>
                <a:gd name="T41" fmla="*/ 414 h 564"/>
                <a:gd name="T42" fmla="*/ 216 w 414"/>
                <a:gd name="T43" fmla="*/ 402 h 564"/>
                <a:gd name="T44" fmla="*/ 192 w 414"/>
                <a:gd name="T45" fmla="*/ 420 h 564"/>
                <a:gd name="T46" fmla="*/ 138 w 414"/>
                <a:gd name="T47" fmla="*/ 438 h 564"/>
                <a:gd name="T48" fmla="*/ 138 w 414"/>
                <a:gd name="T49" fmla="*/ 480 h 564"/>
                <a:gd name="T50" fmla="*/ 168 w 414"/>
                <a:gd name="T51" fmla="*/ 492 h 564"/>
                <a:gd name="T52" fmla="*/ 174 w 414"/>
                <a:gd name="T53" fmla="*/ 534 h 564"/>
                <a:gd name="T54" fmla="*/ 144 w 414"/>
                <a:gd name="T55" fmla="*/ 552 h 564"/>
                <a:gd name="T56" fmla="*/ 90 w 414"/>
                <a:gd name="T57" fmla="*/ 552 h 564"/>
                <a:gd name="T58" fmla="*/ 42 w 414"/>
                <a:gd name="T59" fmla="*/ 558 h 564"/>
                <a:gd name="T60" fmla="*/ 72 w 414"/>
                <a:gd name="T61" fmla="*/ 474 h 564"/>
                <a:gd name="T62" fmla="*/ 90 w 414"/>
                <a:gd name="T63" fmla="*/ 450 h 564"/>
                <a:gd name="T64" fmla="*/ 114 w 414"/>
                <a:gd name="T65" fmla="*/ 444 h 564"/>
                <a:gd name="T66" fmla="*/ 126 w 414"/>
                <a:gd name="T67" fmla="*/ 390 h 564"/>
                <a:gd name="T68" fmla="*/ 108 w 414"/>
                <a:gd name="T69" fmla="*/ 384 h 564"/>
                <a:gd name="T70" fmla="*/ 84 w 414"/>
                <a:gd name="T71" fmla="*/ 408 h 564"/>
                <a:gd name="T72" fmla="*/ 66 w 414"/>
                <a:gd name="T73" fmla="*/ 426 h 564"/>
                <a:gd name="T74" fmla="*/ 60 w 414"/>
                <a:gd name="T75" fmla="*/ 414 h 564"/>
                <a:gd name="T76" fmla="*/ 66 w 414"/>
                <a:gd name="T77" fmla="*/ 372 h 564"/>
                <a:gd name="T78" fmla="*/ 60 w 414"/>
                <a:gd name="T79" fmla="*/ 366 h 564"/>
                <a:gd name="T80" fmla="*/ 36 w 414"/>
                <a:gd name="T81" fmla="*/ 384 h 564"/>
                <a:gd name="T82" fmla="*/ 54 w 414"/>
                <a:gd name="T83" fmla="*/ 348 h 564"/>
                <a:gd name="T84" fmla="*/ 54 w 414"/>
                <a:gd name="T85" fmla="*/ 330 h 564"/>
                <a:gd name="T86" fmla="*/ 42 w 414"/>
                <a:gd name="T87" fmla="*/ 324 h 564"/>
                <a:gd name="T88" fmla="*/ 30 w 414"/>
                <a:gd name="T89" fmla="*/ 318 h 564"/>
                <a:gd name="T90" fmla="*/ 0 w 414"/>
                <a:gd name="T91" fmla="*/ 306 h 564"/>
                <a:gd name="T92" fmla="*/ 0 w 414"/>
                <a:gd name="T93" fmla="*/ 288 h 564"/>
                <a:gd name="T94" fmla="*/ 30 w 414"/>
                <a:gd name="T95" fmla="*/ 234 h 564"/>
                <a:gd name="T96" fmla="*/ 48 w 414"/>
                <a:gd name="T97" fmla="*/ 204 h 564"/>
                <a:gd name="T98" fmla="*/ 42 w 414"/>
                <a:gd name="T99" fmla="*/ 192 h 564"/>
                <a:gd name="T100" fmla="*/ 66 w 414"/>
                <a:gd name="T101" fmla="*/ 162 h 564"/>
                <a:gd name="T102" fmla="*/ 108 w 414"/>
                <a:gd name="T103" fmla="*/ 126 h 564"/>
                <a:gd name="T104" fmla="*/ 162 w 414"/>
                <a:gd name="T105" fmla="*/ 132 h 564"/>
                <a:gd name="T106" fmla="*/ 180 w 414"/>
                <a:gd name="T107" fmla="*/ 126 h 564"/>
                <a:gd name="T108" fmla="*/ 216 w 414"/>
                <a:gd name="T109" fmla="*/ 102 h 564"/>
                <a:gd name="T110" fmla="*/ 198 w 414"/>
                <a:gd name="T111" fmla="*/ 12 h 56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414" h="564">
                  <a:moveTo>
                    <a:pt x="198" y="12"/>
                  </a:moveTo>
                  <a:lnTo>
                    <a:pt x="234" y="0"/>
                  </a:lnTo>
                  <a:lnTo>
                    <a:pt x="264" y="12"/>
                  </a:lnTo>
                  <a:lnTo>
                    <a:pt x="288" y="24"/>
                  </a:lnTo>
                  <a:lnTo>
                    <a:pt x="294" y="24"/>
                  </a:lnTo>
                  <a:lnTo>
                    <a:pt x="318" y="48"/>
                  </a:lnTo>
                  <a:lnTo>
                    <a:pt x="336" y="54"/>
                  </a:lnTo>
                  <a:lnTo>
                    <a:pt x="336" y="60"/>
                  </a:lnTo>
                  <a:lnTo>
                    <a:pt x="366" y="66"/>
                  </a:lnTo>
                  <a:lnTo>
                    <a:pt x="390" y="96"/>
                  </a:lnTo>
                  <a:lnTo>
                    <a:pt x="402" y="90"/>
                  </a:lnTo>
                  <a:lnTo>
                    <a:pt x="414" y="96"/>
                  </a:lnTo>
                  <a:lnTo>
                    <a:pt x="384" y="132"/>
                  </a:lnTo>
                  <a:lnTo>
                    <a:pt x="354" y="186"/>
                  </a:lnTo>
                  <a:lnTo>
                    <a:pt x="330" y="210"/>
                  </a:lnTo>
                  <a:lnTo>
                    <a:pt x="276" y="240"/>
                  </a:lnTo>
                  <a:lnTo>
                    <a:pt x="252" y="258"/>
                  </a:lnTo>
                  <a:lnTo>
                    <a:pt x="246" y="270"/>
                  </a:lnTo>
                  <a:lnTo>
                    <a:pt x="246" y="318"/>
                  </a:lnTo>
                  <a:lnTo>
                    <a:pt x="258" y="342"/>
                  </a:lnTo>
                  <a:lnTo>
                    <a:pt x="270" y="360"/>
                  </a:lnTo>
                  <a:lnTo>
                    <a:pt x="276" y="366"/>
                  </a:lnTo>
                  <a:lnTo>
                    <a:pt x="282" y="372"/>
                  </a:lnTo>
                  <a:lnTo>
                    <a:pt x="294" y="378"/>
                  </a:lnTo>
                  <a:lnTo>
                    <a:pt x="306" y="372"/>
                  </a:lnTo>
                  <a:lnTo>
                    <a:pt x="312" y="372"/>
                  </a:lnTo>
                  <a:lnTo>
                    <a:pt x="342" y="354"/>
                  </a:lnTo>
                  <a:lnTo>
                    <a:pt x="348" y="360"/>
                  </a:lnTo>
                  <a:lnTo>
                    <a:pt x="348" y="366"/>
                  </a:lnTo>
                  <a:lnTo>
                    <a:pt x="354" y="372"/>
                  </a:lnTo>
                  <a:lnTo>
                    <a:pt x="360" y="378"/>
                  </a:lnTo>
                  <a:lnTo>
                    <a:pt x="360" y="384"/>
                  </a:lnTo>
                  <a:lnTo>
                    <a:pt x="348" y="402"/>
                  </a:lnTo>
                  <a:lnTo>
                    <a:pt x="348" y="438"/>
                  </a:lnTo>
                  <a:lnTo>
                    <a:pt x="336" y="468"/>
                  </a:lnTo>
                  <a:lnTo>
                    <a:pt x="330" y="468"/>
                  </a:lnTo>
                  <a:lnTo>
                    <a:pt x="306" y="450"/>
                  </a:lnTo>
                  <a:lnTo>
                    <a:pt x="282" y="450"/>
                  </a:lnTo>
                  <a:lnTo>
                    <a:pt x="270" y="420"/>
                  </a:lnTo>
                  <a:lnTo>
                    <a:pt x="264" y="414"/>
                  </a:lnTo>
                  <a:lnTo>
                    <a:pt x="234" y="396"/>
                  </a:lnTo>
                  <a:lnTo>
                    <a:pt x="216" y="402"/>
                  </a:lnTo>
                  <a:lnTo>
                    <a:pt x="204" y="408"/>
                  </a:lnTo>
                  <a:lnTo>
                    <a:pt x="192" y="420"/>
                  </a:lnTo>
                  <a:lnTo>
                    <a:pt x="156" y="426"/>
                  </a:lnTo>
                  <a:lnTo>
                    <a:pt x="138" y="438"/>
                  </a:lnTo>
                  <a:lnTo>
                    <a:pt x="132" y="456"/>
                  </a:lnTo>
                  <a:lnTo>
                    <a:pt x="138" y="480"/>
                  </a:lnTo>
                  <a:lnTo>
                    <a:pt x="150" y="486"/>
                  </a:lnTo>
                  <a:lnTo>
                    <a:pt x="168" y="492"/>
                  </a:lnTo>
                  <a:lnTo>
                    <a:pt x="174" y="516"/>
                  </a:lnTo>
                  <a:lnTo>
                    <a:pt x="174" y="534"/>
                  </a:lnTo>
                  <a:lnTo>
                    <a:pt x="168" y="540"/>
                  </a:lnTo>
                  <a:lnTo>
                    <a:pt x="144" y="552"/>
                  </a:lnTo>
                  <a:lnTo>
                    <a:pt x="90" y="552"/>
                  </a:lnTo>
                  <a:lnTo>
                    <a:pt x="48" y="564"/>
                  </a:lnTo>
                  <a:lnTo>
                    <a:pt x="42" y="558"/>
                  </a:lnTo>
                  <a:lnTo>
                    <a:pt x="42" y="534"/>
                  </a:lnTo>
                  <a:lnTo>
                    <a:pt x="72" y="474"/>
                  </a:lnTo>
                  <a:lnTo>
                    <a:pt x="90" y="468"/>
                  </a:lnTo>
                  <a:lnTo>
                    <a:pt x="90" y="450"/>
                  </a:lnTo>
                  <a:lnTo>
                    <a:pt x="96" y="444"/>
                  </a:lnTo>
                  <a:lnTo>
                    <a:pt x="114" y="444"/>
                  </a:lnTo>
                  <a:lnTo>
                    <a:pt x="120" y="414"/>
                  </a:lnTo>
                  <a:lnTo>
                    <a:pt x="126" y="390"/>
                  </a:lnTo>
                  <a:lnTo>
                    <a:pt x="120" y="384"/>
                  </a:lnTo>
                  <a:lnTo>
                    <a:pt x="108" y="384"/>
                  </a:lnTo>
                  <a:lnTo>
                    <a:pt x="102" y="390"/>
                  </a:lnTo>
                  <a:lnTo>
                    <a:pt x="84" y="408"/>
                  </a:lnTo>
                  <a:lnTo>
                    <a:pt x="78" y="414"/>
                  </a:lnTo>
                  <a:lnTo>
                    <a:pt x="66" y="426"/>
                  </a:lnTo>
                  <a:lnTo>
                    <a:pt x="60" y="420"/>
                  </a:lnTo>
                  <a:lnTo>
                    <a:pt x="60" y="414"/>
                  </a:lnTo>
                  <a:lnTo>
                    <a:pt x="66" y="396"/>
                  </a:lnTo>
                  <a:lnTo>
                    <a:pt x="66" y="372"/>
                  </a:lnTo>
                  <a:lnTo>
                    <a:pt x="60" y="366"/>
                  </a:lnTo>
                  <a:lnTo>
                    <a:pt x="54" y="366"/>
                  </a:lnTo>
                  <a:lnTo>
                    <a:pt x="36" y="384"/>
                  </a:lnTo>
                  <a:lnTo>
                    <a:pt x="42" y="354"/>
                  </a:lnTo>
                  <a:lnTo>
                    <a:pt x="54" y="348"/>
                  </a:lnTo>
                  <a:lnTo>
                    <a:pt x="54" y="336"/>
                  </a:lnTo>
                  <a:lnTo>
                    <a:pt x="54" y="330"/>
                  </a:lnTo>
                  <a:lnTo>
                    <a:pt x="48" y="330"/>
                  </a:lnTo>
                  <a:lnTo>
                    <a:pt x="42" y="324"/>
                  </a:lnTo>
                  <a:lnTo>
                    <a:pt x="30" y="324"/>
                  </a:lnTo>
                  <a:lnTo>
                    <a:pt x="30" y="318"/>
                  </a:lnTo>
                  <a:lnTo>
                    <a:pt x="18" y="318"/>
                  </a:lnTo>
                  <a:lnTo>
                    <a:pt x="0" y="306"/>
                  </a:lnTo>
                  <a:lnTo>
                    <a:pt x="0" y="300"/>
                  </a:lnTo>
                  <a:lnTo>
                    <a:pt x="0" y="288"/>
                  </a:lnTo>
                  <a:lnTo>
                    <a:pt x="18" y="246"/>
                  </a:lnTo>
                  <a:lnTo>
                    <a:pt x="30" y="234"/>
                  </a:lnTo>
                  <a:lnTo>
                    <a:pt x="48" y="210"/>
                  </a:lnTo>
                  <a:lnTo>
                    <a:pt x="48" y="204"/>
                  </a:lnTo>
                  <a:lnTo>
                    <a:pt x="42" y="198"/>
                  </a:lnTo>
                  <a:lnTo>
                    <a:pt x="42" y="192"/>
                  </a:lnTo>
                  <a:lnTo>
                    <a:pt x="60" y="168"/>
                  </a:lnTo>
                  <a:lnTo>
                    <a:pt x="66" y="162"/>
                  </a:lnTo>
                  <a:lnTo>
                    <a:pt x="90" y="132"/>
                  </a:lnTo>
                  <a:lnTo>
                    <a:pt x="108" y="126"/>
                  </a:lnTo>
                  <a:lnTo>
                    <a:pt x="144" y="114"/>
                  </a:lnTo>
                  <a:lnTo>
                    <a:pt x="162" y="132"/>
                  </a:lnTo>
                  <a:lnTo>
                    <a:pt x="168" y="132"/>
                  </a:lnTo>
                  <a:lnTo>
                    <a:pt x="180" y="126"/>
                  </a:lnTo>
                  <a:lnTo>
                    <a:pt x="210" y="108"/>
                  </a:lnTo>
                  <a:lnTo>
                    <a:pt x="216" y="102"/>
                  </a:lnTo>
                  <a:lnTo>
                    <a:pt x="216" y="42"/>
                  </a:lnTo>
                  <a:lnTo>
                    <a:pt x="198" y="1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5" name="Freeform 50"/>
            <p:cNvSpPr>
              <a:spLocks/>
            </p:cNvSpPr>
            <p:nvPr/>
          </p:nvSpPr>
          <p:spPr bwMode="auto">
            <a:xfrm>
              <a:off x="2708" y="1799"/>
              <a:ext cx="474" cy="744"/>
            </a:xfrm>
            <a:custGeom>
              <a:avLst/>
              <a:gdLst>
                <a:gd name="T0" fmla="*/ 102 w 474"/>
                <a:gd name="T1" fmla="*/ 120 h 744"/>
                <a:gd name="T2" fmla="*/ 132 w 474"/>
                <a:gd name="T3" fmla="*/ 66 h 744"/>
                <a:gd name="T4" fmla="*/ 156 w 474"/>
                <a:gd name="T5" fmla="*/ 30 h 744"/>
                <a:gd name="T6" fmla="*/ 192 w 474"/>
                <a:gd name="T7" fmla="*/ 12 h 744"/>
                <a:gd name="T8" fmla="*/ 246 w 474"/>
                <a:gd name="T9" fmla="*/ 0 h 744"/>
                <a:gd name="T10" fmla="*/ 300 w 474"/>
                <a:gd name="T11" fmla="*/ 18 h 744"/>
                <a:gd name="T12" fmla="*/ 312 w 474"/>
                <a:gd name="T13" fmla="*/ 42 h 744"/>
                <a:gd name="T14" fmla="*/ 354 w 474"/>
                <a:gd name="T15" fmla="*/ 66 h 744"/>
                <a:gd name="T16" fmla="*/ 372 w 474"/>
                <a:gd name="T17" fmla="*/ 90 h 744"/>
                <a:gd name="T18" fmla="*/ 396 w 474"/>
                <a:gd name="T19" fmla="*/ 138 h 744"/>
                <a:gd name="T20" fmla="*/ 414 w 474"/>
                <a:gd name="T21" fmla="*/ 180 h 744"/>
                <a:gd name="T22" fmla="*/ 438 w 474"/>
                <a:gd name="T23" fmla="*/ 222 h 744"/>
                <a:gd name="T24" fmla="*/ 474 w 474"/>
                <a:gd name="T25" fmla="*/ 282 h 744"/>
                <a:gd name="T26" fmla="*/ 456 w 474"/>
                <a:gd name="T27" fmla="*/ 294 h 744"/>
                <a:gd name="T28" fmla="*/ 420 w 474"/>
                <a:gd name="T29" fmla="*/ 306 h 744"/>
                <a:gd name="T30" fmla="*/ 396 w 474"/>
                <a:gd name="T31" fmla="*/ 342 h 744"/>
                <a:gd name="T32" fmla="*/ 372 w 474"/>
                <a:gd name="T33" fmla="*/ 366 h 744"/>
                <a:gd name="T34" fmla="*/ 384 w 474"/>
                <a:gd name="T35" fmla="*/ 378 h 744"/>
                <a:gd name="T36" fmla="*/ 402 w 474"/>
                <a:gd name="T37" fmla="*/ 414 h 744"/>
                <a:gd name="T38" fmla="*/ 396 w 474"/>
                <a:gd name="T39" fmla="*/ 432 h 744"/>
                <a:gd name="T40" fmla="*/ 330 w 474"/>
                <a:gd name="T41" fmla="*/ 486 h 744"/>
                <a:gd name="T42" fmla="*/ 342 w 474"/>
                <a:gd name="T43" fmla="*/ 504 h 744"/>
                <a:gd name="T44" fmla="*/ 348 w 474"/>
                <a:gd name="T45" fmla="*/ 522 h 744"/>
                <a:gd name="T46" fmla="*/ 378 w 474"/>
                <a:gd name="T47" fmla="*/ 540 h 744"/>
                <a:gd name="T48" fmla="*/ 384 w 474"/>
                <a:gd name="T49" fmla="*/ 594 h 744"/>
                <a:gd name="T50" fmla="*/ 408 w 474"/>
                <a:gd name="T51" fmla="*/ 612 h 744"/>
                <a:gd name="T52" fmla="*/ 414 w 474"/>
                <a:gd name="T53" fmla="*/ 612 h 744"/>
                <a:gd name="T54" fmla="*/ 456 w 474"/>
                <a:gd name="T55" fmla="*/ 630 h 744"/>
                <a:gd name="T56" fmla="*/ 432 w 474"/>
                <a:gd name="T57" fmla="*/ 648 h 744"/>
                <a:gd name="T58" fmla="*/ 378 w 474"/>
                <a:gd name="T59" fmla="*/ 654 h 744"/>
                <a:gd name="T60" fmla="*/ 378 w 474"/>
                <a:gd name="T61" fmla="*/ 732 h 744"/>
                <a:gd name="T62" fmla="*/ 378 w 474"/>
                <a:gd name="T63" fmla="*/ 744 h 744"/>
                <a:gd name="T64" fmla="*/ 342 w 474"/>
                <a:gd name="T65" fmla="*/ 744 h 744"/>
                <a:gd name="T66" fmla="*/ 324 w 474"/>
                <a:gd name="T67" fmla="*/ 714 h 744"/>
                <a:gd name="T68" fmla="*/ 300 w 474"/>
                <a:gd name="T69" fmla="*/ 714 h 744"/>
                <a:gd name="T70" fmla="*/ 288 w 474"/>
                <a:gd name="T71" fmla="*/ 702 h 744"/>
                <a:gd name="T72" fmla="*/ 252 w 474"/>
                <a:gd name="T73" fmla="*/ 672 h 744"/>
                <a:gd name="T74" fmla="*/ 222 w 474"/>
                <a:gd name="T75" fmla="*/ 660 h 744"/>
                <a:gd name="T76" fmla="*/ 156 w 474"/>
                <a:gd name="T77" fmla="*/ 660 h 744"/>
                <a:gd name="T78" fmla="*/ 120 w 474"/>
                <a:gd name="T79" fmla="*/ 714 h 744"/>
                <a:gd name="T80" fmla="*/ 96 w 474"/>
                <a:gd name="T81" fmla="*/ 708 h 744"/>
                <a:gd name="T82" fmla="*/ 60 w 474"/>
                <a:gd name="T83" fmla="*/ 666 h 744"/>
                <a:gd name="T84" fmla="*/ 42 w 474"/>
                <a:gd name="T85" fmla="*/ 636 h 744"/>
                <a:gd name="T86" fmla="*/ 42 w 474"/>
                <a:gd name="T87" fmla="*/ 612 h 744"/>
                <a:gd name="T88" fmla="*/ 60 w 474"/>
                <a:gd name="T89" fmla="*/ 582 h 744"/>
                <a:gd name="T90" fmla="*/ 54 w 474"/>
                <a:gd name="T91" fmla="*/ 540 h 744"/>
                <a:gd name="T92" fmla="*/ 66 w 474"/>
                <a:gd name="T93" fmla="*/ 504 h 744"/>
                <a:gd name="T94" fmla="*/ 42 w 474"/>
                <a:gd name="T95" fmla="*/ 462 h 744"/>
                <a:gd name="T96" fmla="*/ 30 w 474"/>
                <a:gd name="T97" fmla="*/ 438 h 744"/>
                <a:gd name="T98" fmla="*/ 18 w 474"/>
                <a:gd name="T99" fmla="*/ 354 h 744"/>
                <a:gd name="T100" fmla="*/ 12 w 474"/>
                <a:gd name="T101" fmla="*/ 252 h 744"/>
                <a:gd name="T102" fmla="*/ 54 w 474"/>
                <a:gd name="T103" fmla="*/ 192 h 744"/>
                <a:gd name="T104" fmla="*/ 96 w 474"/>
                <a:gd name="T105" fmla="*/ 126 h 74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74" h="744">
                  <a:moveTo>
                    <a:pt x="96" y="126"/>
                  </a:moveTo>
                  <a:lnTo>
                    <a:pt x="102" y="120"/>
                  </a:lnTo>
                  <a:lnTo>
                    <a:pt x="126" y="90"/>
                  </a:lnTo>
                  <a:lnTo>
                    <a:pt x="132" y="66"/>
                  </a:lnTo>
                  <a:lnTo>
                    <a:pt x="144" y="36"/>
                  </a:lnTo>
                  <a:lnTo>
                    <a:pt x="156" y="30"/>
                  </a:lnTo>
                  <a:lnTo>
                    <a:pt x="168" y="24"/>
                  </a:lnTo>
                  <a:lnTo>
                    <a:pt x="192" y="12"/>
                  </a:lnTo>
                  <a:lnTo>
                    <a:pt x="228" y="6"/>
                  </a:lnTo>
                  <a:lnTo>
                    <a:pt x="246" y="0"/>
                  </a:lnTo>
                  <a:lnTo>
                    <a:pt x="264" y="6"/>
                  </a:lnTo>
                  <a:lnTo>
                    <a:pt x="300" y="18"/>
                  </a:lnTo>
                  <a:lnTo>
                    <a:pt x="312" y="30"/>
                  </a:lnTo>
                  <a:lnTo>
                    <a:pt x="312" y="42"/>
                  </a:lnTo>
                  <a:lnTo>
                    <a:pt x="330" y="54"/>
                  </a:lnTo>
                  <a:lnTo>
                    <a:pt x="354" y="66"/>
                  </a:lnTo>
                  <a:lnTo>
                    <a:pt x="366" y="78"/>
                  </a:lnTo>
                  <a:lnTo>
                    <a:pt x="372" y="90"/>
                  </a:lnTo>
                  <a:lnTo>
                    <a:pt x="384" y="108"/>
                  </a:lnTo>
                  <a:lnTo>
                    <a:pt x="396" y="138"/>
                  </a:lnTo>
                  <a:lnTo>
                    <a:pt x="402" y="162"/>
                  </a:lnTo>
                  <a:lnTo>
                    <a:pt x="414" y="180"/>
                  </a:lnTo>
                  <a:lnTo>
                    <a:pt x="432" y="204"/>
                  </a:lnTo>
                  <a:lnTo>
                    <a:pt x="438" y="222"/>
                  </a:lnTo>
                  <a:lnTo>
                    <a:pt x="462" y="246"/>
                  </a:lnTo>
                  <a:lnTo>
                    <a:pt x="474" y="282"/>
                  </a:lnTo>
                  <a:lnTo>
                    <a:pt x="462" y="294"/>
                  </a:lnTo>
                  <a:lnTo>
                    <a:pt x="456" y="294"/>
                  </a:lnTo>
                  <a:lnTo>
                    <a:pt x="438" y="294"/>
                  </a:lnTo>
                  <a:lnTo>
                    <a:pt x="420" y="306"/>
                  </a:lnTo>
                  <a:lnTo>
                    <a:pt x="420" y="318"/>
                  </a:lnTo>
                  <a:lnTo>
                    <a:pt x="396" y="342"/>
                  </a:lnTo>
                  <a:lnTo>
                    <a:pt x="372" y="366"/>
                  </a:lnTo>
                  <a:lnTo>
                    <a:pt x="372" y="372"/>
                  </a:lnTo>
                  <a:lnTo>
                    <a:pt x="384" y="378"/>
                  </a:lnTo>
                  <a:lnTo>
                    <a:pt x="396" y="384"/>
                  </a:lnTo>
                  <a:lnTo>
                    <a:pt x="402" y="414"/>
                  </a:lnTo>
                  <a:lnTo>
                    <a:pt x="396" y="426"/>
                  </a:lnTo>
                  <a:lnTo>
                    <a:pt x="396" y="432"/>
                  </a:lnTo>
                  <a:lnTo>
                    <a:pt x="330" y="474"/>
                  </a:lnTo>
                  <a:lnTo>
                    <a:pt x="330" y="486"/>
                  </a:lnTo>
                  <a:lnTo>
                    <a:pt x="330" y="498"/>
                  </a:lnTo>
                  <a:lnTo>
                    <a:pt x="342" y="504"/>
                  </a:lnTo>
                  <a:lnTo>
                    <a:pt x="342" y="516"/>
                  </a:lnTo>
                  <a:lnTo>
                    <a:pt x="348" y="522"/>
                  </a:lnTo>
                  <a:lnTo>
                    <a:pt x="372" y="534"/>
                  </a:lnTo>
                  <a:lnTo>
                    <a:pt x="378" y="540"/>
                  </a:lnTo>
                  <a:lnTo>
                    <a:pt x="372" y="570"/>
                  </a:lnTo>
                  <a:lnTo>
                    <a:pt x="384" y="594"/>
                  </a:lnTo>
                  <a:lnTo>
                    <a:pt x="396" y="600"/>
                  </a:lnTo>
                  <a:lnTo>
                    <a:pt x="408" y="612"/>
                  </a:lnTo>
                  <a:lnTo>
                    <a:pt x="414" y="612"/>
                  </a:lnTo>
                  <a:lnTo>
                    <a:pt x="450" y="624"/>
                  </a:lnTo>
                  <a:lnTo>
                    <a:pt x="456" y="630"/>
                  </a:lnTo>
                  <a:lnTo>
                    <a:pt x="456" y="636"/>
                  </a:lnTo>
                  <a:lnTo>
                    <a:pt x="432" y="648"/>
                  </a:lnTo>
                  <a:lnTo>
                    <a:pt x="390" y="648"/>
                  </a:lnTo>
                  <a:lnTo>
                    <a:pt x="378" y="654"/>
                  </a:lnTo>
                  <a:lnTo>
                    <a:pt x="378" y="666"/>
                  </a:lnTo>
                  <a:lnTo>
                    <a:pt x="378" y="732"/>
                  </a:lnTo>
                  <a:lnTo>
                    <a:pt x="378" y="738"/>
                  </a:lnTo>
                  <a:lnTo>
                    <a:pt x="378" y="744"/>
                  </a:lnTo>
                  <a:lnTo>
                    <a:pt x="360" y="738"/>
                  </a:lnTo>
                  <a:lnTo>
                    <a:pt x="342" y="744"/>
                  </a:lnTo>
                  <a:lnTo>
                    <a:pt x="330" y="720"/>
                  </a:lnTo>
                  <a:lnTo>
                    <a:pt x="324" y="714"/>
                  </a:lnTo>
                  <a:lnTo>
                    <a:pt x="312" y="708"/>
                  </a:lnTo>
                  <a:lnTo>
                    <a:pt x="300" y="714"/>
                  </a:lnTo>
                  <a:lnTo>
                    <a:pt x="294" y="714"/>
                  </a:lnTo>
                  <a:lnTo>
                    <a:pt x="288" y="702"/>
                  </a:lnTo>
                  <a:lnTo>
                    <a:pt x="270" y="690"/>
                  </a:lnTo>
                  <a:lnTo>
                    <a:pt x="252" y="672"/>
                  </a:lnTo>
                  <a:lnTo>
                    <a:pt x="240" y="672"/>
                  </a:lnTo>
                  <a:lnTo>
                    <a:pt x="222" y="660"/>
                  </a:lnTo>
                  <a:lnTo>
                    <a:pt x="180" y="648"/>
                  </a:lnTo>
                  <a:lnTo>
                    <a:pt x="156" y="660"/>
                  </a:lnTo>
                  <a:lnTo>
                    <a:pt x="138" y="666"/>
                  </a:lnTo>
                  <a:lnTo>
                    <a:pt x="120" y="714"/>
                  </a:lnTo>
                  <a:lnTo>
                    <a:pt x="114" y="714"/>
                  </a:lnTo>
                  <a:lnTo>
                    <a:pt x="96" y="708"/>
                  </a:lnTo>
                  <a:lnTo>
                    <a:pt x="72" y="690"/>
                  </a:lnTo>
                  <a:lnTo>
                    <a:pt x="60" y="666"/>
                  </a:lnTo>
                  <a:lnTo>
                    <a:pt x="48" y="648"/>
                  </a:lnTo>
                  <a:lnTo>
                    <a:pt x="42" y="636"/>
                  </a:lnTo>
                  <a:lnTo>
                    <a:pt x="48" y="624"/>
                  </a:lnTo>
                  <a:lnTo>
                    <a:pt x="42" y="612"/>
                  </a:lnTo>
                  <a:lnTo>
                    <a:pt x="42" y="606"/>
                  </a:lnTo>
                  <a:lnTo>
                    <a:pt x="60" y="582"/>
                  </a:lnTo>
                  <a:lnTo>
                    <a:pt x="66" y="576"/>
                  </a:lnTo>
                  <a:lnTo>
                    <a:pt x="54" y="540"/>
                  </a:lnTo>
                  <a:lnTo>
                    <a:pt x="60" y="534"/>
                  </a:lnTo>
                  <a:lnTo>
                    <a:pt x="66" y="504"/>
                  </a:lnTo>
                  <a:lnTo>
                    <a:pt x="60" y="480"/>
                  </a:lnTo>
                  <a:lnTo>
                    <a:pt x="42" y="462"/>
                  </a:lnTo>
                  <a:lnTo>
                    <a:pt x="36" y="456"/>
                  </a:lnTo>
                  <a:lnTo>
                    <a:pt x="30" y="438"/>
                  </a:lnTo>
                  <a:lnTo>
                    <a:pt x="24" y="420"/>
                  </a:lnTo>
                  <a:lnTo>
                    <a:pt x="18" y="354"/>
                  </a:lnTo>
                  <a:lnTo>
                    <a:pt x="0" y="270"/>
                  </a:lnTo>
                  <a:lnTo>
                    <a:pt x="12" y="252"/>
                  </a:lnTo>
                  <a:lnTo>
                    <a:pt x="24" y="234"/>
                  </a:lnTo>
                  <a:lnTo>
                    <a:pt x="54" y="192"/>
                  </a:lnTo>
                  <a:lnTo>
                    <a:pt x="90" y="138"/>
                  </a:lnTo>
                  <a:lnTo>
                    <a:pt x="96" y="126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6" name="Freeform 51"/>
            <p:cNvSpPr>
              <a:spLocks/>
            </p:cNvSpPr>
            <p:nvPr/>
          </p:nvSpPr>
          <p:spPr bwMode="auto">
            <a:xfrm>
              <a:off x="2720" y="3125"/>
              <a:ext cx="462" cy="342"/>
            </a:xfrm>
            <a:custGeom>
              <a:avLst/>
              <a:gdLst>
                <a:gd name="T0" fmla="*/ 48 w 462"/>
                <a:gd name="T1" fmla="*/ 198 h 342"/>
                <a:gd name="T2" fmla="*/ 54 w 462"/>
                <a:gd name="T3" fmla="*/ 198 h 342"/>
                <a:gd name="T4" fmla="*/ 126 w 462"/>
                <a:gd name="T5" fmla="*/ 168 h 342"/>
                <a:gd name="T6" fmla="*/ 144 w 462"/>
                <a:gd name="T7" fmla="*/ 126 h 342"/>
                <a:gd name="T8" fmla="*/ 114 w 462"/>
                <a:gd name="T9" fmla="*/ 120 h 342"/>
                <a:gd name="T10" fmla="*/ 108 w 462"/>
                <a:gd name="T11" fmla="*/ 96 h 342"/>
                <a:gd name="T12" fmla="*/ 114 w 462"/>
                <a:gd name="T13" fmla="*/ 78 h 342"/>
                <a:gd name="T14" fmla="*/ 90 w 462"/>
                <a:gd name="T15" fmla="*/ 60 h 342"/>
                <a:gd name="T16" fmla="*/ 78 w 462"/>
                <a:gd name="T17" fmla="*/ 54 h 342"/>
                <a:gd name="T18" fmla="*/ 84 w 462"/>
                <a:gd name="T19" fmla="*/ 36 h 342"/>
                <a:gd name="T20" fmla="*/ 108 w 462"/>
                <a:gd name="T21" fmla="*/ 42 h 342"/>
                <a:gd name="T22" fmla="*/ 138 w 462"/>
                <a:gd name="T23" fmla="*/ 18 h 342"/>
                <a:gd name="T24" fmla="*/ 156 w 462"/>
                <a:gd name="T25" fmla="*/ 12 h 342"/>
                <a:gd name="T26" fmla="*/ 168 w 462"/>
                <a:gd name="T27" fmla="*/ 6 h 342"/>
                <a:gd name="T28" fmla="*/ 198 w 462"/>
                <a:gd name="T29" fmla="*/ 6 h 342"/>
                <a:gd name="T30" fmla="*/ 228 w 462"/>
                <a:gd name="T31" fmla="*/ 18 h 342"/>
                <a:gd name="T32" fmla="*/ 246 w 462"/>
                <a:gd name="T33" fmla="*/ 36 h 342"/>
                <a:gd name="T34" fmla="*/ 276 w 462"/>
                <a:gd name="T35" fmla="*/ 48 h 342"/>
                <a:gd name="T36" fmla="*/ 282 w 462"/>
                <a:gd name="T37" fmla="*/ 54 h 342"/>
                <a:gd name="T38" fmla="*/ 300 w 462"/>
                <a:gd name="T39" fmla="*/ 42 h 342"/>
                <a:gd name="T40" fmla="*/ 354 w 462"/>
                <a:gd name="T41" fmla="*/ 60 h 342"/>
                <a:gd name="T42" fmla="*/ 384 w 462"/>
                <a:gd name="T43" fmla="*/ 42 h 342"/>
                <a:gd name="T44" fmla="*/ 438 w 462"/>
                <a:gd name="T45" fmla="*/ 36 h 342"/>
                <a:gd name="T46" fmla="*/ 462 w 462"/>
                <a:gd name="T47" fmla="*/ 54 h 342"/>
                <a:gd name="T48" fmla="*/ 444 w 462"/>
                <a:gd name="T49" fmla="*/ 114 h 342"/>
                <a:gd name="T50" fmla="*/ 432 w 462"/>
                <a:gd name="T51" fmla="*/ 162 h 342"/>
                <a:gd name="T52" fmla="*/ 408 w 462"/>
                <a:gd name="T53" fmla="*/ 210 h 342"/>
                <a:gd name="T54" fmla="*/ 390 w 462"/>
                <a:gd name="T55" fmla="*/ 240 h 342"/>
                <a:gd name="T56" fmla="*/ 396 w 462"/>
                <a:gd name="T57" fmla="*/ 270 h 342"/>
                <a:gd name="T58" fmla="*/ 366 w 462"/>
                <a:gd name="T59" fmla="*/ 270 h 342"/>
                <a:gd name="T60" fmla="*/ 294 w 462"/>
                <a:gd name="T61" fmla="*/ 258 h 342"/>
                <a:gd name="T62" fmla="*/ 264 w 462"/>
                <a:gd name="T63" fmla="*/ 264 h 342"/>
                <a:gd name="T64" fmla="*/ 222 w 462"/>
                <a:gd name="T65" fmla="*/ 252 h 342"/>
                <a:gd name="T66" fmla="*/ 210 w 462"/>
                <a:gd name="T67" fmla="*/ 264 h 342"/>
                <a:gd name="T68" fmla="*/ 228 w 462"/>
                <a:gd name="T69" fmla="*/ 282 h 342"/>
                <a:gd name="T70" fmla="*/ 210 w 462"/>
                <a:gd name="T71" fmla="*/ 306 h 342"/>
                <a:gd name="T72" fmla="*/ 192 w 462"/>
                <a:gd name="T73" fmla="*/ 312 h 342"/>
                <a:gd name="T74" fmla="*/ 192 w 462"/>
                <a:gd name="T75" fmla="*/ 342 h 342"/>
                <a:gd name="T76" fmla="*/ 126 w 462"/>
                <a:gd name="T77" fmla="*/ 336 h 342"/>
                <a:gd name="T78" fmla="*/ 84 w 462"/>
                <a:gd name="T79" fmla="*/ 318 h 342"/>
                <a:gd name="T80" fmla="*/ 12 w 462"/>
                <a:gd name="T81" fmla="*/ 288 h 342"/>
                <a:gd name="T82" fmla="*/ 12 w 462"/>
                <a:gd name="T83" fmla="*/ 198 h 3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62" h="342">
                  <a:moveTo>
                    <a:pt x="12" y="198"/>
                  </a:moveTo>
                  <a:lnTo>
                    <a:pt x="48" y="198"/>
                  </a:lnTo>
                  <a:lnTo>
                    <a:pt x="54" y="198"/>
                  </a:lnTo>
                  <a:lnTo>
                    <a:pt x="108" y="168"/>
                  </a:lnTo>
                  <a:lnTo>
                    <a:pt x="126" y="168"/>
                  </a:lnTo>
                  <a:lnTo>
                    <a:pt x="144" y="138"/>
                  </a:lnTo>
                  <a:lnTo>
                    <a:pt x="144" y="126"/>
                  </a:lnTo>
                  <a:lnTo>
                    <a:pt x="138" y="126"/>
                  </a:lnTo>
                  <a:lnTo>
                    <a:pt x="114" y="120"/>
                  </a:lnTo>
                  <a:lnTo>
                    <a:pt x="108" y="114"/>
                  </a:lnTo>
                  <a:lnTo>
                    <a:pt x="108" y="96"/>
                  </a:lnTo>
                  <a:lnTo>
                    <a:pt x="114" y="84"/>
                  </a:lnTo>
                  <a:lnTo>
                    <a:pt x="114" y="78"/>
                  </a:lnTo>
                  <a:lnTo>
                    <a:pt x="114" y="66"/>
                  </a:lnTo>
                  <a:lnTo>
                    <a:pt x="90" y="60"/>
                  </a:lnTo>
                  <a:lnTo>
                    <a:pt x="78" y="54"/>
                  </a:lnTo>
                  <a:lnTo>
                    <a:pt x="78" y="42"/>
                  </a:lnTo>
                  <a:lnTo>
                    <a:pt x="84" y="36"/>
                  </a:lnTo>
                  <a:lnTo>
                    <a:pt x="90" y="36"/>
                  </a:lnTo>
                  <a:lnTo>
                    <a:pt x="108" y="42"/>
                  </a:lnTo>
                  <a:lnTo>
                    <a:pt x="120" y="42"/>
                  </a:lnTo>
                  <a:lnTo>
                    <a:pt x="138" y="18"/>
                  </a:lnTo>
                  <a:lnTo>
                    <a:pt x="156" y="18"/>
                  </a:lnTo>
                  <a:lnTo>
                    <a:pt x="156" y="12"/>
                  </a:lnTo>
                  <a:lnTo>
                    <a:pt x="162" y="12"/>
                  </a:lnTo>
                  <a:lnTo>
                    <a:pt x="168" y="6"/>
                  </a:lnTo>
                  <a:lnTo>
                    <a:pt x="186" y="0"/>
                  </a:lnTo>
                  <a:lnTo>
                    <a:pt x="198" y="6"/>
                  </a:lnTo>
                  <a:lnTo>
                    <a:pt x="210" y="6"/>
                  </a:lnTo>
                  <a:lnTo>
                    <a:pt x="228" y="18"/>
                  </a:lnTo>
                  <a:lnTo>
                    <a:pt x="240" y="30"/>
                  </a:lnTo>
                  <a:lnTo>
                    <a:pt x="246" y="36"/>
                  </a:lnTo>
                  <a:lnTo>
                    <a:pt x="258" y="36"/>
                  </a:lnTo>
                  <a:lnTo>
                    <a:pt x="276" y="48"/>
                  </a:lnTo>
                  <a:lnTo>
                    <a:pt x="282" y="54"/>
                  </a:lnTo>
                  <a:lnTo>
                    <a:pt x="288" y="54"/>
                  </a:lnTo>
                  <a:lnTo>
                    <a:pt x="300" y="42"/>
                  </a:lnTo>
                  <a:lnTo>
                    <a:pt x="336" y="48"/>
                  </a:lnTo>
                  <a:lnTo>
                    <a:pt x="354" y="60"/>
                  </a:lnTo>
                  <a:lnTo>
                    <a:pt x="372" y="48"/>
                  </a:lnTo>
                  <a:lnTo>
                    <a:pt x="384" y="42"/>
                  </a:lnTo>
                  <a:lnTo>
                    <a:pt x="402" y="54"/>
                  </a:lnTo>
                  <a:lnTo>
                    <a:pt x="438" y="36"/>
                  </a:lnTo>
                  <a:lnTo>
                    <a:pt x="462" y="42"/>
                  </a:lnTo>
                  <a:lnTo>
                    <a:pt x="462" y="54"/>
                  </a:lnTo>
                  <a:lnTo>
                    <a:pt x="456" y="90"/>
                  </a:lnTo>
                  <a:lnTo>
                    <a:pt x="444" y="114"/>
                  </a:lnTo>
                  <a:lnTo>
                    <a:pt x="432" y="132"/>
                  </a:lnTo>
                  <a:lnTo>
                    <a:pt x="432" y="162"/>
                  </a:lnTo>
                  <a:lnTo>
                    <a:pt x="414" y="198"/>
                  </a:lnTo>
                  <a:lnTo>
                    <a:pt x="408" y="210"/>
                  </a:lnTo>
                  <a:lnTo>
                    <a:pt x="390" y="228"/>
                  </a:lnTo>
                  <a:lnTo>
                    <a:pt x="390" y="240"/>
                  </a:lnTo>
                  <a:lnTo>
                    <a:pt x="396" y="270"/>
                  </a:lnTo>
                  <a:lnTo>
                    <a:pt x="390" y="276"/>
                  </a:lnTo>
                  <a:lnTo>
                    <a:pt x="366" y="270"/>
                  </a:lnTo>
                  <a:lnTo>
                    <a:pt x="342" y="258"/>
                  </a:lnTo>
                  <a:lnTo>
                    <a:pt x="294" y="258"/>
                  </a:lnTo>
                  <a:lnTo>
                    <a:pt x="282" y="264"/>
                  </a:lnTo>
                  <a:lnTo>
                    <a:pt x="264" y="264"/>
                  </a:lnTo>
                  <a:lnTo>
                    <a:pt x="252" y="258"/>
                  </a:lnTo>
                  <a:lnTo>
                    <a:pt x="222" y="252"/>
                  </a:lnTo>
                  <a:lnTo>
                    <a:pt x="216" y="252"/>
                  </a:lnTo>
                  <a:lnTo>
                    <a:pt x="210" y="264"/>
                  </a:lnTo>
                  <a:lnTo>
                    <a:pt x="210" y="276"/>
                  </a:lnTo>
                  <a:lnTo>
                    <a:pt x="228" y="282"/>
                  </a:lnTo>
                  <a:lnTo>
                    <a:pt x="222" y="294"/>
                  </a:lnTo>
                  <a:lnTo>
                    <a:pt x="210" y="306"/>
                  </a:lnTo>
                  <a:lnTo>
                    <a:pt x="204" y="312"/>
                  </a:lnTo>
                  <a:lnTo>
                    <a:pt x="192" y="312"/>
                  </a:lnTo>
                  <a:lnTo>
                    <a:pt x="192" y="318"/>
                  </a:lnTo>
                  <a:lnTo>
                    <a:pt x="192" y="342"/>
                  </a:lnTo>
                  <a:lnTo>
                    <a:pt x="168" y="342"/>
                  </a:lnTo>
                  <a:lnTo>
                    <a:pt x="126" y="336"/>
                  </a:lnTo>
                  <a:lnTo>
                    <a:pt x="114" y="336"/>
                  </a:lnTo>
                  <a:lnTo>
                    <a:pt x="84" y="318"/>
                  </a:lnTo>
                  <a:lnTo>
                    <a:pt x="24" y="294"/>
                  </a:lnTo>
                  <a:lnTo>
                    <a:pt x="12" y="288"/>
                  </a:lnTo>
                  <a:lnTo>
                    <a:pt x="0" y="258"/>
                  </a:lnTo>
                  <a:lnTo>
                    <a:pt x="12" y="198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7" name="Freeform 52"/>
            <p:cNvSpPr>
              <a:spLocks/>
            </p:cNvSpPr>
            <p:nvPr/>
          </p:nvSpPr>
          <p:spPr bwMode="auto">
            <a:xfrm>
              <a:off x="2798" y="2843"/>
              <a:ext cx="150" cy="96"/>
            </a:xfrm>
            <a:custGeom>
              <a:avLst/>
              <a:gdLst>
                <a:gd name="T0" fmla="*/ 150 w 150"/>
                <a:gd name="T1" fmla="*/ 54 h 96"/>
                <a:gd name="T2" fmla="*/ 138 w 150"/>
                <a:gd name="T3" fmla="*/ 72 h 96"/>
                <a:gd name="T4" fmla="*/ 120 w 150"/>
                <a:gd name="T5" fmla="*/ 84 h 96"/>
                <a:gd name="T6" fmla="*/ 114 w 150"/>
                <a:gd name="T7" fmla="*/ 90 h 96"/>
                <a:gd name="T8" fmla="*/ 108 w 150"/>
                <a:gd name="T9" fmla="*/ 96 h 96"/>
                <a:gd name="T10" fmla="*/ 102 w 150"/>
                <a:gd name="T11" fmla="*/ 96 h 96"/>
                <a:gd name="T12" fmla="*/ 90 w 150"/>
                <a:gd name="T13" fmla="*/ 90 h 96"/>
                <a:gd name="T14" fmla="*/ 48 w 150"/>
                <a:gd name="T15" fmla="*/ 90 h 96"/>
                <a:gd name="T16" fmla="*/ 36 w 150"/>
                <a:gd name="T17" fmla="*/ 96 h 96"/>
                <a:gd name="T18" fmla="*/ 18 w 150"/>
                <a:gd name="T19" fmla="*/ 90 h 96"/>
                <a:gd name="T20" fmla="*/ 6 w 150"/>
                <a:gd name="T21" fmla="*/ 84 h 96"/>
                <a:gd name="T22" fmla="*/ 0 w 150"/>
                <a:gd name="T23" fmla="*/ 60 h 96"/>
                <a:gd name="T24" fmla="*/ 6 w 150"/>
                <a:gd name="T25" fmla="*/ 42 h 96"/>
                <a:gd name="T26" fmla="*/ 24 w 150"/>
                <a:gd name="T27" fmla="*/ 30 h 96"/>
                <a:gd name="T28" fmla="*/ 60 w 150"/>
                <a:gd name="T29" fmla="*/ 24 h 96"/>
                <a:gd name="T30" fmla="*/ 72 w 150"/>
                <a:gd name="T31" fmla="*/ 12 h 96"/>
                <a:gd name="T32" fmla="*/ 84 w 150"/>
                <a:gd name="T33" fmla="*/ 6 h 96"/>
                <a:gd name="T34" fmla="*/ 102 w 150"/>
                <a:gd name="T35" fmla="*/ 0 h 96"/>
                <a:gd name="T36" fmla="*/ 132 w 150"/>
                <a:gd name="T37" fmla="*/ 18 h 96"/>
                <a:gd name="T38" fmla="*/ 138 w 150"/>
                <a:gd name="T39" fmla="*/ 24 h 96"/>
                <a:gd name="T40" fmla="*/ 150 w 150"/>
                <a:gd name="T41" fmla="*/ 54 h 9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50" h="96">
                  <a:moveTo>
                    <a:pt x="150" y="54"/>
                  </a:moveTo>
                  <a:lnTo>
                    <a:pt x="138" y="72"/>
                  </a:lnTo>
                  <a:lnTo>
                    <a:pt x="120" y="84"/>
                  </a:lnTo>
                  <a:lnTo>
                    <a:pt x="114" y="90"/>
                  </a:lnTo>
                  <a:lnTo>
                    <a:pt x="108" y="96"/>
                  </a:lnTo>
                  <a:lnTo>
                    <a:pt x="102" y="96"/>
                  </a:lnTo>
                  <a:lnTo>
                    <a:pt x="90" y="90"/>
                  </a:lnTo>
                  <a:lnTo>
                    <a:pt x="48" y="90"/>
                  </a:lnTo>
                  <a:lnTo>
                    <a:pt x="36" y="96"/>
                  </a:lnTo>
                  <a:lnTo>
                    <a:pt x="18" y="90"/>
                  </a:lnTo>
                  <a:lnTo>
                    <a:pt x="6" y="84"/>
                  </a:lnTo>
                  <a:lnTo>
                    <a:pt x="0" y="60"/>
                  </a:lnTo>
                  <a:lnTo>
                    <a:pt x="6" y="42"/>
                  </a:lnTo>
                  <a:lnTo>
                    <a:pt x="24" y="30"/>
                  </a:lnTo>
                  <a:lnTo>
                    <a:pt x="60" y="24"/>
                  </a:lnTo>
                  <a:lnTo>
                    <a:pt x="72" y="12"/>
                  </a:lnTo>
                  <a:lnTo>
                    <a:pt x="84" y="6"/>
                  </a:lnTo>
                  <a:lnTo>
                    <a:pt x="102" y="0"/>
                  </a:lnTo>
                  <a:lnTo>
                    <a:pt x="132" y="18"/>
                  </a:lnTo>
                  <a:lnTo>
                    <a:pt x="138" y="24"/>
                  </a:lnTo>
                  <a:lnTo>
                    <a:pt x="150" y="5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8" name="Freeform 53"/>
            <p:cNvSpPr>
              <a:spLocks/>
            </p:cNvSpPr>
            <p:nvPr/>
          </p:nvSpPr>
          <p:spPr bwMode="auto">
            <a:xfrm>
              <a:off x="3428" y="3353"/>
              <a:ext cx="582" cy="420"/>
            </a:xfrm>
            <a:custGeom>
              <a:avLst/>
              <a:gdLst>
                <a:gd name="T0" fmla="*/ 18 w 582"/>
                <a:gd name="T1" fmla="*/ 294 h 420"/>
                <a:gd name="T2" fmla="*/ 48 w 582"/>
                <a:gd name="T3" fmla="*/ 258 h 420"/>
                <a:gd name="T4" fmla="*/ 60 w 582"/>
                <a:gd name="T5" fmla="*/ 222 h 420"/>
                <a:gd name="T6" fmla="*/ 12 w 582"/>
                <a:gd name="T7" fmla="*/ 198 h 420"/>
                <a:gd name="T8" fmla="*/ 6 w 582"/>
                <a:gd name="T9" fmla="*/ 162 h 420"/>
                <a:gd name="T10" fmla="*/ 0 w 582"/>
                <a:gd name="T11" fmla="*/ 126 h 420"/>
                <a:gd name="T12" fmla="*/ 24 w 582"/>
                <a:gd name="T13" fmla="*/ 114 h 420"/>
                <a:gd name="T14" fmla="*/ 42 w 582"/>
                <a:gd name="T15" fmla="*/ 90 h 420"/>
                <a:gd name="T16" fmla="*/ 60 w 582"/>
                <a:gd name="T17" fmla="*/ 102 h 420"/>
                <a:gd name="T18" fmla="*/ 54 w 582"/>
                <a:gd name="T19" fmla="*/ 66 h 420"/>
                <a:gd name="T20" fmla="*/ 78 w 582"/>
                <a:gd name="T21" fmla="*/ 48 h 420"/>
                <a:gd name="T22" fmla="*/ 84 w 582"/>
                <a:gd name="T23" fmla="*/ 66 h 420"/>
                <a:gd name="T24" fmla="*/ 96 w 582"/>
                <a:gd name="T25" fmla="*/ 96 h 420"/>
                <a:gd name="T26" fmla="*/ 114 w 582"/>
                <a:gd name="T27" fmla="*/ 78 h 420"/>
                <a:gd name="T28" fmla="*/ 132 w 582"/>
                <a:gd name="T29" fmla="*/ 60 h 420"/>
                <a:gd name="T30" fmla="*/ 150 w 582"/>
                <a:gd name="T31" fmla="*/ 78 h 420"/>
                <a:gd name="T32" fmla="*/ 192 w 582"/>
                <a:gd name="T33" fmla="*/ 18 h 420"/>
                <a:gd name="T34" fmla="*/ 234 w 582"/>
                <a:gd name="T35" fmla="*/ 24 h 420"/>
                <a:gd name="T36" fmla="*/ 258 w 582"/>
                <a:gd name="T37" fmla="*/ 48 h 420"/>
                <a:gd name="T38" fmla="*/ 300 w 582"/>
                <a:gd name="T39" fmla="*/ 60 h 420"/>
                <a:gd name="T40" fmla="*/ 318 w 582"/>
                <a:gd name="T41" fmla="*/ 78 h 420"/>
                <a:gd name="T42" fmla="*/ 312 w 582"/>
                <a:gd name="T43" fmla="*/ 102 h 420"/>
                <a:gd name="T44" fmla="*/ 324 w 582"/>
                <a:gd name="T45" fmla="*/ 138 h 420"/>
                <a:gd name="T46" fmla="*/ 348 w 582"/>
                <a:gd name="T47" fmla="*/ 138 h 420"/>
                <a:gd name="T48" fmla="*/ 372 w 582"/>
                <a:gd name="T49" fmla="*/ 120 h 420"/>
                <a:gd name="T50" fmla="*/ 396 w 582"/>
                <a:gd name="T51" fmla="*/ 120 h 420"/>
                <a:gd name="T52" fmla="*/ 426 w 582"/>
                <a:gd name="T53" fmla="*/ 168 h 420"/>
                <a:gd name="T54" fmla="*/ 444 w 582"/>
                <a:gd name="T55" fmla="*/ 174 h 420"/>
                <a:gd name="T56" fmla="*/ 474 w 582"/>
                <a:gd name="T57" fmla="*/ 186 h 420"/>
                <a:gd name="T58" fmla="*/ 570 w 582"/>
                <a:gd name="T59" fmla="*/ 174 h 420"/>
                <a:gd name="T60" fmla="*/ 570 w 582"/>
                <a:gd name="T61" fmla="*/ 210 h 420"/>
                <a:gd name="T62" fmla="*/ 558 w 582"/>
                <a:gd name="T63" fmla="*/ 264 h 420"/>
                <a:gd name="T64" fmla="*/ 564 w 582"/>
                <a:gd name="T65" fmla="*/ 324 h 420"/>
                <a:gd name="T66" fmla="*/ 522 w 582"/>
                <a:gd name="T67" fmla="*/ 312 h 420"/>
                <a:gd name="T68" fmla="*/ 492 w 582"/>
                <a:gd name="T69" fmla="*/ 324 h 420"/>
                <a:gd name="T70" fmla="*/ 462 w 582"/>
                <a:gd name="T71" fmla="*/ 294 h 420"/>
                <a:gd name="T72" fmla="*/ 450 w 582"/>
                <a:gd name="T73" fmla="*/ 300 h 420"/>
                <a:gd name="T74" fmla="*/ 456 w 582"/>
                <a:gd name="T75" fmla="*/ 318 h 420"/>
                <a:gd name="T76" fmla="*/ 378 w 582"/>
                <a:gd name="T77" fmla="*/ 360 h 420"/>
                <a:gd name="T78" fmla="*/ 348 w 582"/>
                <a:gd name="T79" fmla="*/ 366 h 420"/>
                <a:gd name="T80" fmla="*/ 312 w 582"/>
                <a:gd name="T81" fmla="*/ 390 h 420"/>
                <a:gd name="T82" fmla="*/ 258 w 582"/>
                <a:gd name="T83" fmla="*/ 420 h 420"/>
                <a:gd name="T84" fmla="*/ 120 w 582"/>
                <a:gd name="T85" fmla="*/ 384 h 420"/>
                <a:gd name="T86" fmla="*/ 66 w 582"/>
                <a:gd name="T87" fmla="*/ 372 h 420"/>
                <a:gd name="T88" fmla="*/ 12 w 582"/>
                <a:gd name="T89" fmla="*/ 342 h 42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82" h="420">
                  <a:moveTo>
                    <a:pt x="12" y="342"/>
                  </a:moveTo>
                  <a:lnTo>
                    <a:pt x="18" y="294"/>
                  </a:lnTo>
                  <a:lnTo>
                    <a:pt x="42" y="282"/>
                  </a:lnTo>
                  <a:lnTo>
                    <a:pt x="48" y="258"/>
                  </a:lnTo>
                  <a:lnTo>
                    <a:pt x="42" y="234"/>
                  </a:lnTo>
                  <a:lnTo>
                    <a:pt x="60" y="222"/>
                  </a:lnTo>
                  <a:lnTo>
                    <a:pt x="24" y="198"/>
                  </a:lnTo>
                  <a:lnTo>
                    <a:pt x="12" y="198"/>
                  </a:lnTo>
                  <a:lnTo>
                    <a:pt x="6" y="174"/>
                  </a:lnTo>
                  <a:lnTo>
                    <a:pt x="6" y="162"/>
                  </a:lnTo>
                  <a:lnTo>
                    <a:pt x="12" y="138"/>
                  </a:lnTo>
                  <a:lnTo>
                    <a:pt x="0" y="126"/>
                  </a:lnTo>
                  <a:lnTo>
                    <a:pt x="6" y="108"/>
                  </a:lnTo>
                  <a:lnTo>
                    <a:pt x="24" y="114"/>
                  </a:lnTo>
                  <a:lnTo>
                    <a:pt x="12" y="90"/>
                  </a:lnTo>
                  <a:lnTo>
                    <a:pt x="42" y="90"/>
                  </a:lnTo>
                  <a:lnTo>
                    <a:pt x="54" y="102"/>
                  </a:lnTo>
                  <a:lnTo>
                    <a:pt x="60" y="102"/>
                  </a:lnTo>
                  <a:lnTo>
                    <a:pt x="60" y="90"/>
                  </a:lnTo>
                  <a:lnTo>
                    <a:pt x="54" y="66"/>
                  </a:lnTo>
                  <a:lnTo>
                    <a:pt x="60" y="54"/>
                  </a:lnTo>
                  <a:lnTo>
                    <a:pt x="78" y="48"/>
                  </a:lnTo>
                  <a:lnTo>
                    <a:pt x="84" y="54"/>
                  </a:lnTo>
                  <a:lnTo>
                    <a:pt x="84" y="66"/>
                  </a:lnTo>
                  <a:lnTo>
                    <a:pt x="96" y="90"/>
                  </a:lnTo>
                  <a:lnTo>
                    <a:pt x="96" y="96"/>
                  </a:lnTo>
                  <a:lnTo>
                    <a:pt x="102" y="96"/>
                  </a:lnTo>
                  <a:lnTo>
                    <a:pt x="114" y="78"/>
                  </a:lnTo>
                  <a:lnTo>
                    <a:pt x="132" y="60"/>
                  </a:lnTo>
                  <a:lnTo>
                    <a:pt x="144" y="66"/>
                  </a:lnTo>
                  <a:lnTo>
                    <a:pt x="150" y="78"/>
                  </a:lnTo>
                  <a:lnTo>
                    <a:pt x="192" y="30"/>
                  </a:lnTo>
                  <a:lnTo>
                    <a:pt x="192" y="18"/>
                  </a:lnTo>
                  <a:lnTo>
                    <a:pt x="204" y="0"/>
                  </a:lnTo>
                  <a:lnTo>
                    <a:pt x="234" y="24"/>
                  </a:lnTo>
                  <a:lnTo>
                    <a:pt x="234" y="30"/>
                  </a:lnTo>
                  <a:lnTo>
                    <a:pt x="258" y="48"/>
                  </a:lnTo>
                  <a:lnTo>
                    <a:pt x="276" y="54"/>
                  </a:lnTo>
                  <a:lnTo>
                    <a:pt x="300" y="60"/>
                  </a:lnTo>
                  <a:lnTo>
                    <a:pt x="312" y="66"/>
                  </a:lnTo>
                  <a:lnTo>
                    <a:pt x="318" y="78"/>
                  </a:lnTo>
                  <a:lnTo>
                    <a:pt x="318" y="102"/>
                  </a:lnTo>
                  <a:lnTo>
                    <a:pt x="312" y="102"/>
                  </a:lnTo>
                  <a:lnTo>
                    <a:pt x="312" y="126"/>
                  </a:lnTo>
                  <a:lnTo>
                    <a:pt x="324" y="138"/>
                  </a:lnTo>
                  <a:lnTo>
                    <a:pt x="324" y="144"/>
                  </a:lnTo>
                  <a:lnTo>
                    <a:pt x="348" y="138"/>
                  </a:lnTo>
                  <a:lnTo>
                    <a:pt x="372" y="126"/>
                  </a:lnTo>
                  <a:lnTo>
                    <a:pt x="372" y="120"/>
                  </a:lnTo>
                  <a:lnTo>
                    <a:pt x="390" y="114"/>
                  </a:lnTo>
                  <a:lnTo>
                    <a:pt x="396" y="120"/>
                  </a:lnTo>
                  <a:lnTo>
                    <a:pt x="402" y="150"/>
                  </a:lnTo>
                  <a:lnTo>
                    <a:pt x="426" y="168"/>
                  </a:lnTo>
                  <a:lnTo>
                    <a:pt x="438" y="168"/>
                  </a:lnTo>
                  <a:lnTo>
                    <a:pt x="444" y="174"/>
                  </a:lnTo>
                  <a:lnTo>
                    <a:pt x="450" y="186"/>
                  </a:lnTo>
                  <a:lnTo>
                    <a:pt x="474" y="186"/>
                  </a:lnTo>
                  <a:lnTo>
                    <a:pt x="498" y="180"/>
                  </a:lnTo>
                  <a:lnTo>
                    <a:pt x="570" y="174"/>
                  </a:lnTo>
                  <a:lnTo>
                    <a:pt x="582" y="174"/>
                  </a:lnTo>
                  <a:lnTo>
                    <a:pt x="570" y="210"/>
                  </a:lnTo>
                  <a:lnTo>
                    <a:pt x="564" y="246"/>
                  </a:lnTo>
                  <a:lnTo>
                    <a:pt x="558" y="264"/>
                  </a:lnTo>
                  <a:lnTo>
                    <a:pt x="570" y="294"/>
                  </a:lnTo>
                  <a:lnTo>
                    <a:pt x="564" y="324"/>
                  </a:lnTo>
                  <a:lnTo>
                    <a:pt x="528" y="312"/>
                  </a:lnTo>
                  <a:lnTo>
                    <a:pt x="522" y="312"/>
                  </a:lnTo>
                  <a:lnTo>
                    <a:pt x="522" y="324"/>
                  </a:lnTo>
                  <a:lnTo>
                    <a:pt x="492" y="324"/>
                  </a:lnTo>
                  <a:lnTo>
                    <a:pt x="498" y="306"/>
                  </a:lnTo>
                  <a:lnTo>
                    <a:pt x="462" y="294"/>
                  </a:lnTo>
                  <a:lnTo>
                    <a:pt x="456" y="300"/>
                  </a:lnTo>
                  <a:lnTo>
                    <a:pt x="450" y="300"/>
                  </a:lnTo>
                  <a:lnTo>
                    <a:pt x="456" y="312"/>
                  </a:lnTo>
                  <a:lnTo>
                    <a:pt x="456" y="318"/>
                  </a:lnTo>
                  <a:lnTo>
                    <a:pt x="414" y="330"/>
                  </a:lnTo>
                  <a:lnTo>
                    <a:pt x="378" y="360"/>
                  </a:lnTo>
                  <a:lnTo>
                    <a:pt x="366" y="366"/>
                  </a:lnTo>
                  <a:lnTo>
                    <a:pt x="348" y="366"/>
                  </a:lnTo>
                  <a:lnTo>
                    <a:pt x="324" y="384"/>
                  </a:lnTo>
                  <a:lnTo>
                    <a:pt x="312" y="390"/>
                  </a:lnTo>
                  <a:lnTo>
                    <a:pt x="288" y="408"/>
                  </a:lnTo>
                  <a:lnTo>
                    <a:pt x="258" y="420"/>
                  </a:lnTo>
                  <a:lnTo>
                    <a:pt x="162" y="390"/>
                  </a:lnTo>
                  <a:lnTo>
                    <a:pt x="120" y="384"/>
                  </a:lnTo>
                  <a:lnTo>
                    <a:pt x="96" y="378"/>
                  </a:lnTo>
                  <a:lnTo>
                    <a:pt x="66" y="372"/>
                  </a:lnTo>
                  <a:lnTo>
                    <a:pt x="60" y="366"/>
                  </a:lnTo>
                  <a:lnTo>
                    <a:pt x="12" y="342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49" name="Freeform 54"/>
            <p:cNvSpPr>
              <a:spLocks/>
            </p:cNvSpPr>
            <p:nvPr/>
          </p:nvSpPr>
          <p:spPr bwMode="auto">
            <a:xfrm>
              <a:off x="2906" y="2543"/>
              <a:ext cx="498" cy="462"/>
            </a:xfrm>
            <a:custGeom>
              <a:avLst/>
              <a:gdLst>
                <a:gd name="T0" fmla="*/ 42 w 498"/>
                <a:gd name="T1" fmla="*/ 138 h 462"/>
                <a:gd name="T2" fmla="*/ 102 w 498"/>
                <a:gd name="T3" fmla="*/ 102 h 462"/>
                <a:gd name="T4" fmla="*/ 156 w 498"/>
                <a:gd name="T5" fmla="*/ 18 h 462"/>
                <a:gd name="T6" fmla="*/ 180 w 498"/>
                <a:gd name="T7" fmla="*/ 6 h 462"/>
                <a:gd name="T8" fmla="*/ 204 w 498"/>
                <a:gd name="T9" fmla="*/ 66 h 462"/>
                <a:gd name="T10" fmla="*/ 210 w 498"/>
                <a:gd name="T11" fmla="*/ 90 h 462"/>
                <a:gd name="T12" fmla="*/ 210 w 498"/>
                <a:gd name="T13" fmla="*/ 96 h 462"/>
                <a:gd name="T14" fmla="*/ 222 w 498"/>
                <a:gd name="T15" fmla="*/ 168 h 462"/>
                <a:gd name="T16" fmla="*/ 228 w 498"/>
                <a:gd name="T17" fmla="*/ 186 h 462"/>
                <a:gd name="T18" fmla="*/ 240 w 498"/>
                <a:gd name="T19" fmla="*/ 180 h 462"/>
                <a:gd name="T20" fmla="*/ 264 w 498"/>
                <a:gd name="T21" fmla="*/ 180 h 462"/>
                <a:gd name="T22" fmla="*/ 288 w 498"/>
                <a:gd name="T23" fmla="*/ 216 h 462"/>
                <a:gd name="T24" fmla="*/ 276 w 498"/>
                <a:gd name="T25" fmla="*/ 228 h 462"/>
                <a:gd name="T26" fmla="*/ 318 w 498"/>
                <a:gd name="T27" fmla="*/ 252 h 462"/>
                <a:gd name="T28" fmla="*/ 348 w 498"/>
                <a:gd name="T29" fmla="*/ 258 h 462"/>
                <a:gd name="T30" fmla="*/ 390 w 498"/>
                <a:gd name="T31" fmla="*/ 288 h 462"/>
                <a:gd name="T32" fmla="*/ 462 w 498"/>
                <a:gd name="T33" fmla="*/ 294 h 462"/>
                <a:gd name="T34" fmla="*/ 486 w 498"/>
                <a:gd name="T35" fmla="*/ 318 h 462"/>
                <a:gd name="T36" fmla="*/ 462 w 498"/>
                <a:gd name="T37" fmla="*/ 360 h 462"/>
                <a:gd name="T38" fmla="*/ 486 w 498"/>
                <a:gd name="T39" fmla="*/ 432 h 462"/>
                <a:gd name="T40" fmla="*/ 492 w 498"/>
                <a:gd name="T41" fmla="*/ 462 h 462"/>
                <a:gd name="T42" fmla="*/ 432 w 498"/>
                <a:gd name="T43" fmla="*/ 456 h 462"/>
                <a:gd name="T44" fmla="*/ 414 w 498"/>
                <a:gd name="T45" fmla="*/ 450 h 462"/>
                <a:gd name="T46" fmla="*/ 384 w 498"/>
                <a:gd name="T47" fmla="*/ 432 h 462"/>
                <a:gd name="T48" fmla="*/ 378 w 498"/>
                <a:gd name="T49" fmla="*/ 402 h 462"/>
                <a:gd name="T50" fmla="*/ 354 w 498"/>
                <a:gd name="T51" fmla="*/ 426 h 462"/>
                <a:gd name="T52" fmla="*/ 330 w 498"/>
                <a:gd name="T53" fmla="*/ 414 h 462"/>
                <a:gd name="T54" fmla="*/ 306 w 498"/>
                <a:gd name="T55" fmla="*/ 420 h 462"/>
                <a:gd name="T56" fmla="*/ 264 w 498"/>
                <a:gd name="T57" fmla="*/ 408 h 462"/>
                <a:gd name="T58" fmla="*/ 234 w 498"/>
                <a:gd name="T59" fmla="*/ 390 h 462"/>
                <a:gd name="T60" fmla="*/ 216 w 498"/>
                <a:gd name="T61" fmla="*/ 408 h 462"/>
                <a:gd name="T62" fmla="*/ 198 w 498"/>
                <a:gd name="T63" fmla="*/ 414 h 462"/>
                <a:gd name="T64" fmla="*/ 150 w 498"/>
                <a:gd name="T65" fmla="*/ 378 h 462"/>
                <a:gd name="T66" fmla="*/ 114 w 498"/>
                <a:gd name="T67" fmla="*/ 372 h 462"/>
                <a:gd name="T68" fmla="*/ 102 w 498"/>
                <a:gd name="T69" fmla="*/ 360 h 462"/>
                <a:gd name="T70" fmla="*/ 108 w 498"/>
                <a:gd name="T71" fmla="*/ 300 h 462"/>
                <a:gd name="T72" fmla="*/ 108 w 498"/>
                <a:gd name="T73" fmla="*/ 270 h 462"/>
                <a:gd name="T74" fmla="*/ 84 w 498"/>
                <a:gd name="T75" fmla="*/ 270 h 462"/>
                <a:gd name="T76" fmla="*/ 54 w 498"/>
                <a:gd name="T77" fmla="*/ 282 h 462"/>
                <a:gd name="T78" fmla="*/ 30 w 498"/>
                <a:gd name="T79" fmla="*/ 264 h 462"/>
                <a:gd name="T80" fmla="*/ 0 w 498"/>
                <a:gd name="T81" fmla="*/ 216 h 462"/>
                <a:gd name="T82" fmla="*/ 18 w 498"/>
                <a:gd name="T83" fmla="*/ 156 h 46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498" h="462">
                  <a:moveTo>
                    <a:pt x="18" y="156"/>
                  </a:moveTo>
                  <a:lnTo>
                    <a:pt x="42" y="138"/>
                  </a:lnTo>
                  <a:lnTo>
                    <a:pt x="84" y="114"/>
                  </a:lnTo>
                  <a:lnTo>
                    <a:pt x="102" y="102"/>
                  </a:lnTo>
                  <a:lnTo>
                    <a:pt x="120" y="78"/>
                  </a:lnTo>
                  <a:lnTo>
                    <a:pt x="156" y="18"/>
                  </a:lnTo>
                  <a:lnTo>
                    <a:pt x="174" y="0"/>
                  </a:lnTo>
                  <a:lnTo>
                    <a:pt x="180" y="6"/>
                  </a:lnTo>
                  <a:lnTo>
                    <a:pt x="198" y="42"/>
                  </a:lnTo>
                  <a:lnTo>
                    <a:pt x="204" y="66"/>
                  </a:lnTo>
                  <a:lnTo>
                    <a:pt x="204" y="78"/>
                  </a:lnTo>
                  <a:lnTo>
                    <a:pt x="210" y="90"/>
                  </a:lnTo>
                  <a:lnTo>
                    <a:pt x="210" y="96"/>
                  </a:lnTo>
                  <a:lnTo>
                    <a:pt x="216" y="126"/>
                  </a:lnTo>
                  <a:lnTo>
                    <a:pt x="222" y="168"/>
                  </a:lnTo>
                  <a:lnTo>
                    <a:pt x="222" y="180"/>
                  </a:lnTo>
                  <a:lnTo>
                    <a:pt x="228" y="186"/>
                  </a:lnTo>
                  <a:lnTo>
                    <a:pt x="234" y="186"/>
                  </a:lnTo>
                  <a:lnTo>
                    <a:pt x="240" y="180"/>
                  </a:lnTo>
                  <a:lnTo>
                    <a:pt x="252" y="174"/>
                  </a:lnTo>
                  <a:lnTo>
                    <a:pt x="264" y="180"/>
                  </a:lnTo>
                  <a:lnTo>
                    <a:pt x="276" y="204"/>
                  </a:lnTo>
                  <a:lnTo>
                    <a:pt x="288" y="216"/>
                  </a:lnTo>
                  <a:lnTo>
                    <a:pt x="288" y="222"/>
                  </a:lnTo>
                  <a:lnTo>
                    <a:pt x="276" y="228"/>
                  </a:lnTo>
                  <a:lnTo>
                    <a:pt x="282" y="234"/>
                  </a:lnTo>
                  <a:lnTo>
                    <a:pt x="318" y="252"/>
                  </a:lnTo>
                  <a:lnTo>
                    <a:pt x="342" y="252"/>
                  </a:lnTo>
                  <a:lnTo>
                    <a:pt x="348" y="258"/>
                  </a:lnTo>
                  <a:lnTo>
                    <a:pt x="360" y="258"/>
                  </a:lnTo>
                  <a:lnTo>
                    <a:pt x="390" y="288"/>
                  </a:lnTo>
                  <a:lnTo>
                    <a:pt x="450" y="294"/>
                  </a:lnTo>
                  <a:lnTo>
                    <a:pt x="462" y="294"/>
                  </a:lnTo>
                  <a:lnTo>
                    <a:pt x="474" y="300"/>
                  </a:lnTo>
                  <a:lnTo>
                    <a:pt x="486" y="318"/>
                  </a:lnTo>
                  <a:lnTo>
                    <a:pt x="480" y="324"/>
                  </a:lnTo>
                  <a:lnTo>
                    <a:pt x="462" y="360"/>
                  </a:lnTo>
                  <a:lnTo>
                    <a:pt x="474" y="396"/>
                  </a:lnTo>
                  <a:lnTo>
                    <a:pt x="486" y="432"/>
                  </a:lnTo>
                  <a:lnTo>
                    <a:pt x="498" y="450"/>
                  </a:lnTo>
                  <a:lnTo>
                    <a:pt x="492" y="462"/>
                  </a:lnTo>
                  <a:lnTo>
                    <a:pt x="456" y="450"/>
                  </a:lnTo>
                  <a:lnTo>
                    <a:pt x="432" y="456"/>
                  </a:lnTo>
                  <a:lnTo>
                    <a:pt x="426" y="456"/>
                  </a:lnTo>
                  <a:lnTo>
                    <a:pt x="414" y="450"/>
                  </a:lnTo>
                  <a:lnTo>
                    <a:pt x="390" y="444"/>
                  </a:lnTo>
                  <a:lnTo>
                    <a:pt x="384" y="432"/>
                  </a:lnTo>
                  <a:lnTo>
                    <a:pt x="378" y="408"/>
                  </a:lnTo>
                  <a:lnTo>
                    <a:pt x="378" y="402"/>
                  </a:lnTo>
                  <a:lnTo>
                    <a:pt x="366" y="408"/>
                  </a:lnTo>
                  <a:lnTo>
                    <a:pt x="354" y="426"/>
                  </a:lnTo>
                  <a:lnTo>
                    <a:pt x="348" y="426"/>
                  </a:lnTo>
                  <a:lnTo>
                    <a:pt x="330" y="414"/>
                  </a:lnTo>
                  <a:lnTo>
                    <a:pt x="312" y="414"/>
                  </a:lnTo>
                  <a:lnTo>
                    <a:pt x="306" y="420"/>
                  </a:lnTo>
                  <a:lnTo>
                    <a:pt x="288" y="420"/>
                  </a:lnTo>
                  <a:lnTo>
                    <a:pt x="264" y="408"/>
                  </a:lnTo>
                  <a:lnTo>
                    <a:pt x="252" y="396"/>
                  </a:lnTo>
                  <a:lnTo>
                    <a:pt x="234" y="390"/>
                  </a:lnTo>
                  <a:lnTo>
                    <a:pt x="228" y="390"/>
                  </a:lnTo>
                  <a:lnTo>
                    <a:pt x="216" y="408"/>
                  </a:lnTo>
                  <a:lnTo>
                    <a:pt x="198" y="414"/>
                  </a:lnTo>
                  <a:lnTo>
                    <a:pt x="180" y="414"/>
                  </a:lnTo>
                  <a:lnTo>
                    <a:pt x="150" y="378"/>
                  </a:lnTo>
                  <a:lnTo>
                    <a:pt x="132" y="372"/>
                  </a:lnTo>
                  <a:lnTo>
                    <a:pt x="114" y="372"/>
                  </a:lnTo>
                  <a:lnTo>
                    <a:pt x="96" y="372"/>
                  </a:lnTo>
                  <a:lnTo>
                    <a:pt x="102" y="360"/>
                  </a:lnTo>
                  <a:lnTo>
                    <a:pt x="108" y="336"/>
                  </a:lnTo>
                  <a:lnTo>
                    <a:pt x="108" y="300"/>
                  </a:lnTo>
                  <a:lnTo>
                    <a:pt x="120" y="288"/>
                  </a:lnTo>
                  <a:lnTo>
                    <a:pt x="108" y="270"/>
                  </a:lnTo>
                  <a:lnTo>
                    <a:pt x="108" y="264"/>
                  </a:lnTo>
                  <a:lnTo>
                    <a:pt x="84" y="270"/>
                  </a:lnTo>
                  <a:lnTo>
                    <a:pt x="66" y="282"/>
                  </a:lnTo>
                  <a:lnTo>
                    <a:pt x="54" y="282"/>
                  </a:lnTo>
                  <a:lnTo>
                    <a:pt x="48" y="282"/>
                  </a:lnTo>
                  <a:lnTo>
                    <a:pt x="30" y="264"/>
                  </a:lnTo>
                  <a:lnTo>
                    <a:pt x="6" y="228"/>
                  </a:lnTo>
                  <a:lnTo>
                    <a:pt x="0" y="216"/>
                  </a:lnTo>
                  <a:lnTo>
                    <a:pt x="6" y="174"/>
                  </a:lnTo>
                  <a:lnTo>
                    <a:pt x="18" y="156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0" name="Freeform 55"/>
            <p:cNvSpPr>
              <a:spLocks/>
            </p:cNvSpPr>
            <p:nvPr/>
          </p:nvSpPr>
          <p:spPr bwMode="auto">
            <a:xfrm>
              <a:off x="2930" y="2915"/>
              <a:ext cx="288" cy="270"/>
            </a:xfrm>
            <a:custGeom>
              <a:avLst/>
              <a:gdLst>
                <a:gd name="T0" fmla="*/ 66 w 288"/>
                <a:gd name="T1" fmla="*/ 0 h 270"/>
                <a:gd name="T2" fmla="*/ 72 w 288"/>
                <a:gd name="T3" fmla="*/ 0 h 270"/>
                <a:gd name="T4" fmla="*/ 90 w 288"/>
                <a:gd name="T5" fmla="*/ 0 h 270"/>
                <a:gd name="T6" fmla="*/ 108 w 288"/>
                <a:gd name="T7" fmla="*/ 0 h 270"/>
                <a:gd name="T8" fmla="*/ 126 w 288"/>
                <a:gd name="T9" fmla="*/ 6 h 270"/>
                <a:gd name="T10" fmla="*/ 156 w 288"/>
                <a:gd name="T11" fmla="*/ 42 h 270"/>
                <a:gd name="T12" fmla="*/ 174 w 288"/>
                <a:gd name="T13" fmla="*/ 42 h 270"/>
                <a:gd name="T14" fmla="*/ 192 w 288"/>
                <a:gd name="T15" fmla="*/ 36 h 270"/>
                <a:gd name="T16" fmla="*/ 192 w 288"/>
                <a:gd name="T17" fmla="*/ 36 h 270"/>
                <a:gd name="T18" fmla="*/ 204 w 288"/>
                <a:gd name="T19" fmla="*/ 18 h 270"/>
                <a:gd name="T20" fmla="*/ 210 w 288"/>
                <a:gd name="T21" fmla="*/ 18 h 270"/>
                <a:gd name="T22" fmla="*/ 228 w 288"/>
                <a:gd name="T23" fmla="*/ 24 h 270"/>
                <a:gd name="T24" fmla="*/ 240 w 288"/>
                <a:gd name="T25" fmla="*/ 36 h 270"/>
                <a:gd name="T26" fmla="*/ 264 w 288"/>
                <a:gd name="T27" fmla="*/ 48 h 270"/>
                <a:gd name="T28" fmla="*/ 282 w 288"/>
                <a:gd name="T29" fmla="*/ 48 h 270"/>
                <a:gd name="T30" fmla="*/ 282 w 288"/>
                <a:gd name="T31" fmla="*/ 66 h 270"/>
                <a:gd name="T32" fmla="*/ 288 w 288"/>
                <a:gd name="T33" fmla="*/ 66 h 270"/>
                <a:gd name="T34" fmla="*/ 288 w 288"/>
                <a:gd name="T35" fmla="*/ 66 h 270"/>
                <a:gd name="T36" fmla="*/ 288 w 288"/>
                <a:gd name="T37" fmla="*/ 90 h 270"/>
                <a:gd name="T38" fmla="*/ 282 w 288"/>
                <a:gd name="T39" fmla="*/ 96 h 270"/>
                <a:gd name="T40" fmla="*/ 276 w 288"/>
                <a:gd name="T41" fmla="*/ 102 h 270"/>
                <a:gd name="T42" fmla="*/ 264 w 288"/>
                <a:gd name="T43" fmla="*/ 102 h 270"/>
                <a:gd name="T44" fmla="*/ 246 w 288"/>
                <a:gd name="T45" fmla="*/ 126 h 270"/>
                <a:gd name="T46" fmla="*/ 228 w 288"/>
                <a:gd name="T47" fmla="*/ 138 h 270"/>
                <a:gd name="T48" fmla="*/ 198 w 288"/>
                <a:gd name="T49" fmla="*/ 138 h 270"/>
                <a:gd name="T50" fmla="*/ 186 w 288"/>
                <a:gd name="T51" fmla="*/ 150 h 270"/>
                <a:gd name="T52" fmla="*/ 192 w 288"/>
                <a:gd name="T53" fmla="*/ 168 h 270"/>
                <a:gd name="T54" fmla="*/ 198 w 288"/>
                <a:gd name="T55" fmla="*/ 174 h 270"/>
                <a:gd name="T56" fmla="*/ 204 w 288"/>
                <a:gd name="T57" fmla="*/ 186 h 270"/>
                <a:gd name="T58" fmla="*/ 210 w 288"/>
                <a:gd name="T59" fmla="*/ 198 h 270"/>
                <a:gd name="T60" fmla="*/ 216 w 288"/>
                <a:gd name="T61" fmla="*/ 210 h 270"/>
                <a:gd name="T62" fmla="*/ 216 w 288"/>
                <a:gd name="T63" fmla="*/ 216 h 270"/>
                <a:gd name="T64" fmla="*/ 222 w 288"/>
                <a:gd name="T65" fmla="*/ 216 h 270"/>
                <a:gd name="T66" fmla="*/ 222 w 288"/>
                <a:gd name="T67" fmla="*/ 222 h 270"/>
                <a:gd name="T68" fmla="*/ 228 w 288"/>
                <a:gd name="T69" fmla="*/ 246 h 270"/>
                <a:gd name="T70" fmla="*/ 192 w 288"/>
                <a:gd name="T71" fmla="*/ 264 h 270"/>
                <a:gd name="T72" fmla="*/ 174 w 288"/>
                <a:gd name="T73" fmla="*/ 252 h 270"/>
                <a:gd name="T74" fmla="*/ 162 w 288"/>
                <a:gd name="T75" fmla="*/ 258 h 270"/>
                <a:gd name="T76" fmla="*/ 144 w 288"/>
                <a:gd name="T77" fmla="*/ 270 h 270"/>
                <a:gd name="T78" fmla="*/ 126 w 288"/>
                <a:gd name="T79" fmla="*/ 258 h 270"/>
                <a:gd name="T80" fmla="*/ 90 w 288"/>
                <a:gd name="T81" fmla="*/ 252 h 270"/>
                <a:gd name="T82" fmla="*/ 78 w 288"/>
                <a:gd name="T83" fmla="*/ 264 h 270"/>
                <a:gd name="T84" fmla="*/ 72 w 288"/>
                <a:gd name="T85" fmla="*/ 264 h 270"/>
                <a:gd name="T86" fmla="*/ 72 w 288"/>
                <a:gd name="T87" fmla="*/ 264 h 270"/>
                <a:gd name="T88" fmla="*/ 66 w 288"/>
                <a:gd name="T89" fmla="*/ 258 h 270"/>
                <a:gd name="T90" fmla="*/ 48 w 288"/>
                <a:gd name="T91" fmla="*/ 246 h 270"/>
                <a:gd name="T92" fmla="*/ 36 w 288"/>
                <a:gd name="T93" fmla="*/ 246 h 270"/>
                <a:gd name="T94" fmla="*/ 30 w 288"/>
                <a:gd name="T95" fmla="*/ 240 h 270"/>
                <a:gd name="T96" fmla="*/ 18 w 288"/>
                <a:gd name="T97" fmla="*/ 228 h 270"/>
                <a:gd name="T98" fmla="*/ 0 w 288"/>
                <a:gd name="T99" fmla="*/ 216 h 270"/>
                <a:gd name="T100" fmla="*/ 18 w 288"/>
                <a:gd name="T101" fmla="*/ 186 h 270"/>
                <a:gd name="T102" fmla="*/ 24 w 288"/>
                <a:gd name="T103" fmla="*/ 168 h 270"/>
                <a:gd name="T104" fmla="*/ 18 w 288"/>
                <a:gd name="T105" fmla="*/ 162 h 270"/>
                <a:gd name="T106" fmla="*/ 6 w 288"/>
                <a:gd name="T107" fmla="*/ 162 h 270"/>
                <a:gd name="T108" fmla="*/ 0 w 288"/>
                <a:gd name="T109" fmla="*/ 150 h 270"/>
                <a:gd name="T110" fmla="*/ 6 w 288"/>
                <a:gd name="T111" fmla="*/ 132 h 270"/>
                <a:gd name="T112" fmla="*/ 54 w 288"/>
                <a:gd name="T113" fmla="*/ 84 h 270"/>
                <a:gd name="T114" fmla="*/ 60 w 288"/>
                <a:gd name="T115" fmla="*/ 60 h 270"/>
                <a:gd name="T116" fmla="*/ 48 w 288"/>
                <a:gd name="T117" fmla="*/ 48 h 270"/>
                <a:gd name="T118" fmla="*/ 60 w 288"/>
                <a:gd name="T119" fmla="*/ 24 h 270"/>
                <a:gd name="T120" fmla="*/ 66 w 288"/>
                <a:gd name="T121" fmla="*/ 12 h 270"/>
                <a:gd name="T122" fmla="*/ 66 w 288"/>
                <a:gd name="T123" fmla="*/ 0 h 27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8" h="270">
                  <a:moveTo>
                    <a:pt x="66" y="0"/>
                  </a:moveTo>
                  <a:lnTo>
                    <a:pt x="72" y="0"/>
                  </a:lnTo>
                  <a:lnTo>
                    <a:pt x="90" y="0"/>
                  </a:lnTo>
                  <a:lnTo>
                    <a:pt x="108" y="0"/>
                  </a:lnTo>
                  <a:lnTo>
                    <a:pt x="126" y="6"/>
                  </a:lnTo>
                  <a:lnTo>
                    <a:pt x="156" y="42"/>
                  </a:lnTo>
                  <a:lnTo>
                    <a:pt x="174" y="42"/>
                  </a:lnTo>
                  <a:lnTo>
                    <a:pt x="192" y="36"/>
                  </a:lnTo>
                  <a:lnTo>
                    <a:pt x="204" y="18"/>
                  </a:lnTo>
                  <a:lnTo>
                    <a:pt x="210" y="18"/>
                  </a:lnTo>
                  <a:lnTo>
                    <a:pt x="228" y="24"/>
                  </a:lnTo>
                  <a:lnTo>
                    <a:pt x="240" y="36"/>
                  </a:lnTo>
                  <a:lnTo>
                    <a:pt x="264" y="48"/>
                  </a:lnTo>
                  <a:lnTo>
                    <a:pt x="282" y="48"/>
                  </a:lnTo>
                  <a:lnTo>
                    <a:pt x="282" y="66"/>
                  </a:lnTo>
                  <a:lnTo>
                    <a:pt x="288" y="66"/>
                  </a:lnTo>
                  <a:lnTo>
                    <a:pt x="288" y="90"/>
                  </a:lnTo>
                  <a:lnTo>
                    <a:pt x="282" y="96"/>
                  </a:lnTo>
                  <a:lnTo>
                    <a:pt x="276" y="102"/>
                  </a:lnTo>
                  <a:lnTo>
                    <a:pt x="264" y="102"/>
                  </a:lnTo>
                  <a:lnTo>
                    <a:pt x="246" y="126"/>
                  </a:lnTo>
                  <a:lnTo>
                    <a:pt x="228" y="138"/>
                  </a:lnTo>
                  <a:lnTo>
                    <a:pt x="198" y="138"/>
                  </a:lnTo>
                  <a:lnTo>
                    <a:pt x="186" y="150"/>
                  </a:lnTo>
                  <a:lnTo>
                    <a:pt x="192" y="168"/>
                  </a:lnTo>
                  <a:lnTo>
                    <a:pt x="198" y="174"/>
                  </a:lnTo>
                  <a:lnTo>
                    <a:pt x="204" y="186"/>
                  </a:lnTo>
                  <a:lnTo>
                    <a:pt x="210" y="198"/>
                  </a:lnTo>
                  <a:lnTo>
                    <a:pt x="216" y="210"/>
                  </a:lnTo>
                  <a:lnTo>
                    <a:pt x="216" y="216"/>
                  </a:lnTo>
                  <a:lnTo>
                    <a:pt x="222" y="216"/>
                  </a:lnTo>
                  <a:lnTo>
                    <a:pt x="222" y="222"/>
                  </a:lnTo>
                  <a:lnTo>
                    <a:pt x="228" y="246"/>
                  </a:lnTo>
                  <a:lnTo>
                    <a:pt x="192" y="264"/>
                  </a:lnTo>
                  <a:lnTo>
                    <a:pt x="174" y="252"/>
                  </a:lnTo>
                  <a:lnTo>
                    <a:pt x="162" y="258"/>
                  </a:lnTo>
                  <a:lnTo>
                    <a:pt x="144" y="270"/>
                  </a:lnTo>
                  <a:lnTo>
                    <a:pt x="126" y="258"/>
                  </a:lnTo>
                  <a:lnTo>
                    <a:pt x="90" y="252"/>
                  </a:lnTo>
                  <a:lnTo>
                    <a:pt x="78" y="264"/>
                  </a:lnTo>
                  <a:lnTo>
                    <a:pt x="72" y="264"/>
                  </a:lnTo>
                  <a:lnTo>
                    <a:pt x="66" y="258"/>
                  </a:lnTo>
                  <a:lnTo>
                    <a:pt x="48" y="246"/>
                  </a:lnTo>
                  <a:lnTo>
                    <a:pt x="36" y="246"/>
                  </a:lnTo>
                  <a:lnTo>
                    <a:pt x="30" y="240"/>
                  </a:lnTo>
                  <a:lnTo>
                    <a:pt x="18" y="228"/>
                  </a:lnTo>
                  <a:lnTo>
                    <a:pt x="0" y="216"/>
                  </a:lnTo>
                  <a:lnTo>
                    <a:pt x="18" y="186"/>
                  </a:lnTo>
                  <a:lnTo>
                    <a:pt x="24" y="168"/>
                  </a:lnTo>
                  <a:lnTo>
                    <a:pt x="18" y="162"/>
                  </a:lnTo>
                  <a:lnTo>
                    <a:pt x="6" y="162"/>
                  </a:lnTo>
                  <a:lnTo>
                    <a:pt x="0" y="150"/>
                  </a:lnTo>
                  <a:lnTo>
                    <a:pt x="6" y="132"/>
                  </a:lnTo>
                  <a:lnTo>
                    <a:pt x="54" y="84"/>
                  </a:lnTo>
                  <a:lnTo>
                    <a:pt x="60" y="60"/>
                  </a:lnTo>
                  <a:lnTo>
                    <a:pt x="48" y="48"/>
                  </a:lnTo>
                  <a:lnTo>
                    <a:pt x="60" y="24"/>
                  </a:lnTo>
                  <a:lnTo>
                    <a:pt x="66" y="12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1" name="Freeform 56"/>
            <p:cNvSpPr>
              <a:spLocks/>
            </p:cNvSpPr>
            <p:nvPr/>
          </p:nvSpPr>
          <p:spPr bwMode="auto">
            <a:xfrm>
              <a:off x="3032" y="2081"/>
              <a:ext cx="330" cy="648"/>
            </a:xfrm>
            <a:custGeom>
              <a:avLst/>
              <a:gdLst>
                <a:gd name="T0" fmla="*/ 72 w 330"/>
                <a:gd name="T1" fmla="*/ 102 h 648"/>
                <a:gd name="T2" fmla="*/ 48 w 330"/>
                <a:gd name="T3" fmla="*/ 96 h 648"/>
                <a:gd name="T4" fmla="*/ 48 w 330"/>
                <a:gd name="T5" fmla="*/ 78 h 648"/>
                <a:gd name="T6" fmla="*/ 90 w 330"/>
                <a:gd name="T7" fmla="*/ 42 h 648"/>
                <a:gd name="T8" fmla="*/ 96 w 330"/>
                <a:gd name="T9" fmla="*/ 24 h 648"/>
                <a:gd name="T10" fmla="*/ 132 w 330"/>
                <a:gd name="T11" fmla="*/ 12 h 648"/>
                <a:gd name="T12" fmla="*/ 162 w 330"/>
                <a:gd name="T13" fmla="*/ 12 h 648"/>
                <a:gd name="T14" fmla="*/ 150 w 330"/>
                <a:gd name="T15" fmla="*/ 42 h 648"/>
                <a:gd name="T16" fmla="*/ 168 w 330"/>
                <a:gd name="T17" fmla="*/ 72 h 648"/>
                <a:gd name="T18" fmla="*/ 174 w 330"/>
                <a:gd name="T19" fmla="*/ 114 h 648"/>
                <a:gd name="T20" fmla="*/ 180 w 330"/>
                <a:gd name="T21" fmla="*/ 126 h 648"/>
                <a:gd name="T22" fmla="*/ 180 w 330"/>
                <a:gd name="T23" fmla="*/ 144 h 648"/>
                <a:gd name="T24" fmla="*/ 204 w 330"/>
                <a:gd name="T25" fmla="*/ 156 h 648"/>
                <a:gd name="T26" fmla="*/ 210 w 330"/>
                <a:gd name="T27" fmla="*/ 180 h 648"/>
                <a:gd name="T28" fmla="*/ 228 w 330"/>
                <a:gd name="T29" fmla="*/ 216 h 648"/>
                <a:gd name="T30" fmla="*/ 246 w 330"/>
                <a:gd name="T31" fmla="*/ 228 h 648"/>
                <a:gd name="T32" fmla="*/ 264 w 330"/>
                <a:gd name="T33" fmla="*/ 234 h 648"/>
                <a:gd name="T34" fmla="*/ 312 w 330"/>
                <a:gd name="T35" fmla="*/ 234 h 648"/>
                <a:gd name="T36" fmla="*/ 318 w 330"/>
                <a:gd name="T37" fmla="*/ 312 h 648"/>
                <a:gd name="T38" fmla="*/ 330 w 330"/>
                <a:gd name="T39" fmla="*/ 324 h 648"/>
                <a:gd name="T40" fmla="*/ 258 w 330"/>
                <a:gd name="T41" fmla="*/ 366 h 648"/>
                <a:gd name="T42" fmla="*/ 246 w 330"/>
                <a:gd name="T43" fmla="*/ 390 h 648"/>
                <a:gd name="T44" fmla="*/ 252 w 330"/>
                <a:gd name="T45" fmla="*/ 414 h 648"/>
                <a:gd name="T46" fmla="*/ 222 w 330"/>
                <a:gd name="T47" fmla="*/ 426 h 648"/>
                <a:gd name="T48" fmla="*/ 192 w 330"/>
                <a:gd name="T49" fmla="*/ 450 h 648"/>
                <a:gd name="T50" fmla="*/ 174 w 330"/>
                <a:gd name="T51" fmla="*/ 474 h 648"/>
                <a:gd name="T52" fmla="*/ 192 w 330"/>
                <a:gd name="T53" fmla="*/ 480 h 648"/>
                <a:gd name="T54" fmla="*/ 186 w 330"/>
                <a:gd name="T55" fmla="*/ 516 h 648"/>
                <a:gd name="T56" fmla="*/ 204 w 330"/>
                <a:gd name="T57" fmla="*/ 534 h 648"/>
                <a:gd name="T58" fmla="*/ 186 w 330"/>
                <a:gd name="T59" fmla="*/ 558 h 648"/>
                <a:gd name="T60" fmla="*/ 168 w 330"/>
                <a:gd name="T61" fmla="*/ 576 h 648"/>
                <a:gd name="T62" fmla="*/ 162 w 330"/>
                <a:gd name="T63" fmla="*/ 606 h 648"/>
                <a:gd name="T64" fmla="*/ 132 w 330"/>
                <a:gd name="T65" fmla="*/ 618 h 648"/>
                <a:gd name="T66" fmla="*/ 114 w 330"/>
                <a:gd name="T67" fmla="*/ 642 h 648"/>
                <a:gd name="T68" fmla="*/ 102 w 330"/>
                <a:gd name="T69" fmla="*/ 648 h 648"/>
                <a:gd name="T70" fmla="*/ 96 w 330"/>
                <a:gd name="T71" fmla="*/ 630 h 648"/>
                <a:gd name="T72" fmla="*/ 84 w 330"/>
                <a:gd name="T73" fmla="*/ 558 h 648"/>
                <a:gd name="T74" fmla="*/ 84 w 330"/>
                <a:gd name="T75" fmla="*/ 552 h 648"/>
                <a:gd name="T76" fmla="*/ 78 w 330"/>
                <a:gd name="T77" fmla="*/ 528 h 648"/>
                <a:gd name="T78" fmla="*/ 54 w 330"/>
                <a:gd name="T79" fmla="*/ 474 h 648"/>
                <a:gd name="T80" fmla="*/ 54 w 330"/>
                <a:gd name="T81" fmla="*/ 444 h 648"/>
                <a:gd name="T82" fmla="*/ 54 w 330"/>
                <a:gd name="T83" fmla="*/ 378 h 648"/>
                <a:gd name="T84" fmla="*/ 66 w 330"/>
                <a:gd name="T85" fmla="*/ 360 h 648"/>
                <a:gd name="T86" fmla="*/ 120 w 330"/>
                <a:gd name="T87" fmla="*/ 360 h 648"/>
                <a:gd name="T88" fmla="*/ 132 w 330"/>
                <a:gd name="T89" fmla="*/ 348 h 648"/>
                <a:gd name="T90" fmla="*/ 84 w 330"/>
                <a:gd name="T91" fmla="*/ 330 h 648"/>
                <a:gd name="T92" fmla="*/ 48 w 330"/>
                <a:gd name="T93" fmla="*/ 288 h 648"/>
                <a:gd name="T94" fmla="*/ 48 w 330"/>
                <a:gd name="T95" fmla="*/ 252 h 648"/>
                <a:gd name="T96" fmla="*/ 0 w 330"/>
                <a:gd name="T97" fmla="*/ 204 h 648"/>
                <a:gd name="T98" fmla="*/ 72 w 330"/>
                <a:gd name="T99" fmla="*/ 150 h 64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30" h="648">
                  <a:moveTo>
                    <a:pt x="72" y="150"/>
                  </a:moveTo>
                  <a:lnTo>
                    <a:pt x="72" y="102"/>
                  </a:lnTo>
                  <a:lnTo>
                    <a:pt x="60" y="96"/>
                  </a:lnTo>
                  <a:lnTo>
                    <a:pt x="48" y="96"/>
                  </a:lnTo>
                  <a:lnTo>
                    <a:pt x="48" y="90"/>
                  </a:lnTo>
                  <a:lnTo>
                    <a:pt x="48" y="78"/>
                  </a:lnTo>
                  <a:lnTo>
                    <a:pt x="66" y="60"/>
                  </a:lnTo>
                  <a:lnTo>
                    <a:pt x="90" y="42"/>
                  </a:lnTo>
                  <a:lnTo>
                    <a:pt x="96" y="36"/>
                  </a:lnTo>
                  <a:lnTo>
                    <a:pt x="96" y="24"/>
                  </a:lnTo>
                  <a:lnTo>
                    <a:pt x="114" y="12"/>
                  </a:lnTo>
                  <a:lnTo>
                    <a:pt x="132" y="12"/>
                  </a:lnTo>
                  <a:lnTo>
                    <a:pt x="150" y="0"/>
                  </a:lnTo>
                  <a:lnTo>
                    <a:pt x="162" y="12"/>
                  </a:lnTo>
                  <a:lnTo>
                    <a:pt x="150" y="30"/>
                  </a:lnTo>
                  <a:lnTo>
                    <a:pt x="150" y="42"/>
                  </a:lnTo>
                  <a:lnTo>
                    <a:pt x="162" y="48"/>
                  </a:lnTo>
                  <a:lnTo>
                    <a:pt x="168" y="72"/>
                  </a:lnTo>
                  <a:lnTo>
                    <a:pt x="174" y="102"/>
                  </a:lnTo>
                  <a:lnTo>
                    <a:pt x="174" y="114"/>
                  </a:lnTo>
                  <a:lnTo>
                    <a:pt x="180" y="126"/>
                  </a:lnTo>
                  <a:lnTo>
                    <a:pt x="180" y="144"/>
                  </a:lnTo>
                  <a:lnTo>
                    <a:pt x="198" y="150"/>
                  </a:lnTo>
                  <a:lnTo>
                    <a:pt x="204" y="156"/>
                  </a:lnTo>
                  <a:lnTo>
                    <a:pt x="210" y="168"/>
                  </a:lnTo>
                  <a:lnTo>
                    <a:pt x="210" y="180"/>
                  </a:lnTo>
                  <a:lnTo>
                    <a:pt x="216" y="180"/>
                  </a:lnTo>
                  <a:lnTo>
                    <a:pt x="228" y="216"/>
                  </a:lnTo>
                  <a:lnTo>
                    <a:pt x="234" y="222"/>
                  </a:lnTo>
                  <a:lnTo>
                    <a:pt x="246" y="228"/>
                  </a:lnTo>
                  <a:lnTo>
                    <a:pt x="252" y="234"/>
                  </a:lnTo>
                  <a:lnTo>
                    <a:pt x="264" y="234"/>
                  </a:lnTo>
                  <a:lnTo>
                    <a:pt x="282" y="234"/>
                  </a:lnTo>
                  <a:lnTo>
                    <a:pt x="312" y="234"/>
                  </a:lnTo>
                  <a:lnTo>
                    <a:pt x="312" y="306"/>
                  </a:lnTo>
                  <a:lnTo>
                    <a:pt x="318" y="312"/>
                  </a:lnTo>
                  <a:lnTo>
                    <a:pt x="330" y="312"/>
                  </a:lnTo>
                  <a:lnTo>
                    <a:pt x="330" y="324"/>
                  </a:lnTo>
                  <a:lnTo>
                    <a:pt x="294" y="366"/>
                  </a:lnTo>
                  <a:lnTo>
                    <a:pt x="258" y="366"/>
                  </a:lnTo>
                  <a:lnTo>
                    <a:pt x="246" y="378"/>
                  </a:lnTo>
                  <a:lnTo>
                    <a:pt x="246" y="390"/>
                  </a:lnTo>
                  <a:lnTo>
                    <a:pt x="252" y="408"/>
                  </a:lnTo>
                  <a:lnTo>
                    <a:pt x="252" y="414"/>
                  </a:lnTo>
                  <a:lnTo>
                    <a:pt x="246" y="420"/>
                  </a:lnTo>
                  <a:lnTo>
                    <a:pt x="222" y="426"/>
                  </a:lnTo>
                  <a:lnTo>
                    <a:pt x="204" y="444"/>
                  </a:lnTo>
                  <a:lnTo>
                    <a:pt x="192" y="450"/>
                  </a:lnTo>
                  <a:lnTo>
                    <a:pt x="174" y="468"/>
                  </a:lnTo>
                  <a:lnTo>
                    <a:pt x="174" y="474"/>
                  </a:lnTo>
                  <a:lnTo>
                    <a:pt x="186" y="474"/>
                  </a:lnTo>
                  <a:lnTo>
                    <a:pt x="192" y="480"/>
                  </a:lnTo>
                  <a:lnTo>
                    <a:pt x="186" y="510"/>
                  </a:lnTo>
                  <a:lnTo>
                    <a:pt x="186" y="516"/>
                  </a:lnTo>
                  <a:lnTo>
                    <a:pt x="198" y="528"/>
                  </a:lnTo>
                  <a:lnTo>
                    <a:pt x="204" y="534"/>
                  </a:lnTo>
                  <a:lnTo>
                    <a:pt x="204" y="558"/>
                  </a:lnTo>
                  <a:lnTo>
                    <a:pt x="186" y="558"/>
                  </a:lnTo>
                  <a:lnTo>
                    <a:pt x="180" y="564"/>
                  </a:lnTo>
                  <a:lnTo>
                    <a:pt x="168" y="576"/>
                  </a:lnTo>
                  <a:lnTo>
                    <a:pt x="168" y="594"/>
                  </a:lnTo>
                  <a:lnTo>
                    <a:pt x="162" y="606"/>
                  </a:lnTo>
                  <a:lnTo>
                    <a:pt x="138" y="612"/>
                  </a:lnTo>
                  <a:lnTo>
                    <a:pt x="132" y="618"/>
                  </a:lnTo>
                  <a:lnTo>
                    <a:pt x="126" y="636"/>
                  </a:lnTo>
                  <a:lnTo>
                    <a:pt x="114" y="642"/>
                  </a:lnTo>
                  <a:lnTo>
                    <a:pt x="108" y="648"/>
                  </a:lnTo>
                  <a:lnTo>
                    <a:pt x="102" y="648"/>
                  </a:lnTo>
                  <a:lnTo>
                    <a:pt x="96" y="642"/>
                  </a:lnTo>
                  <a:lnTo>
                    <a:pt x="96" y="630"/>
                  </a:lnTo>
                  <a:lnTo>
                    <a:pt x="90" y="588"/>
                  </a:lnTo>
                  <a:lnTo>
                    <a:pt x="84" y="558"/>
                  </a:lnTo>
                  <a:lnTo>
                    <a:pt x="84" y="552"/>
                  </a:lnTo>
                  <a:lnTo>
                    <a:pt x="78" y="540"/>
                  </a:lnTo>
                  <a:lnTo>
                    <a:pt x="78" y="528"/>
                  </a:lnTo>
                  <a:lnTo>
                    <a:pt x="72" y="498"/>
                  </a:lnTo>
                  <a:lnTo>
                    <a:pt x="54" y="474"/>
                  </a:lnTo>
                  <a:lnTo>
                    <a:pt x="54" y="468"/>
                  </a:lnTo>
                  <a:lnTo>
                    <a:pt x="54" y="444"/>
                  </a:lnTo>
                  <a:lnTo>
                    <a:pt x="54" y="402"/>
                  </a:lnTo>
                  <a:lnTo>
                    <a:pt x="54" y="378"/>
                  </a:lnTo>
                  <a:lnTo>
                    <a:pt x="54" y="366"/>
                  </a:lnTo>
                  <a:lnTo>
                    <a:pt x="66" y="360"/>
                  </a:lnTo>
                  <a:lnTo>
                    <a:pt x="96" y="366"/>
                  </a:lnTo>
                  <a:lnTo>
                    <a:pt x="120" y="360"/>
                  </a:lnTo>
                  <a:lnTo>
                    <a:pt x="126" y="354"/>
                  </a:lnTo>
                  <a:lnTo>
                    <a:pt x="132" y="348"/>
                  </a:lnTo>
                  <a:lnTo>
                    <a:pt x="126" y="342"/>
                  </a:lnTo>
                  <a:lnTo>
                    <a:pt x="84" y="330"/>
                  </a:lnTo>
                  <a:lnTo>
                    <a:pt x="60" y="312"/>
                  </a:lnTo>
                  <a:lnTo>
                    <a:pt x="48" y="288"/>
                  </a:lnTo>
                  <a:lnTo>
                    <a:pt x="54" y="258"/>
                  </a:lnTo>
                  <a:lnTo>
                    <a:pt x="48" y="252"/>
                  </a:lnTo>
                  <a:lnTo>
                    <a:pt x="24" y="240"/>
                  </a:lnTo>
                  <a:lnTo>
                    <a:pt x="0" y="204"/>
                  </a:lnTo>
                  <a:lnTo>
                    <a:pt x="6" y="192"/>
                  </a:lnTo>
                  <a:lnTo>
                    <a:pt x="72" y="15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2" name="Freeform 57"/>
            <p:cNvSpPr>
              <a:spLocks/>
            </p:cNvSpPr>
            <p:nvPr/>
          </p:nvSpPr>
          <p:spPr bwMode="auto">
            <a:xfrm>
              <a:off x="3116" y="2951"/>
              <a:ext cx="216" cy="216"/>
            </a:xfrm>
            <a:custGeom>
              <a:avLst/>
              <a:gdLst>
                <a:gd name="T0" fmla="*/ 96 w 216"/>
                <a:gd name="T1" fmla="*/ 12 h 216"/>
                <a:gd name="T2" fmla="*/ 102 w 216"/>
                <a:gd name="T3" fmla="*/ 6 h 216"/>
                <a:gd name="T4" fmla="*/ 120 w 216"/>
                <a:gd name="T5" fmla="*/ 6 h 216"/>
                <a:gd name="T6" fmla="*/ 138 w 216"/>
                <a:gd name="T7" fmla="*/ 18 h 216"/>
                <a:gd name="T8" fmla="*/ 144 w 216"/>
                <a:gd name="T9" fmla="*/ 18 h 216"/>
                <a:gd name="T10" fmla="*/ 156 w 216"/>
                <a:gd name="T11" fmla="*/ 0 h 216"/>
                <a:gd name="T12" fmla="*/ 168 w 216"/>
                <a:gd name="T13" fmla="*/ 0 h 216"/>
                <a:gd name="T14" fmla="*/ 168 w 216"/>
                <a:gd name="T15" fmla="*/ 0 h 216"/>
                <a:gd name="T16" fmla="*/ 174 w 216"/>
                <a:gd name="T17" fmla="*/ 24 h 216"/>
                <a:gd name="T18" fmla="*/ 180 w 216"/>
                <a:gd name="T19" fmla="*/ 36 h 216"/>
                <a:gd name="T20" fmla="*/ 204 w 216"/>
                <a:gd name="T21" fmla="*/ 42 h 216"/>
                <a:gd name="T22" fmla="*/ 216 w 216"/>
                <a:gd name="T23" fmla="*/ 48 h 216"/>
                <a:gd name="T24" fmla="*/ 192 w 216"/>
                <a:gd name="T25" fmla="*/ 60 h 216"/>
                <a:gd name="T26" fmla="*/ 174 w 216"/>
                <a:gd name="T27" fmla="*/ 66 h 216"/>
                <a:gd name="T28" fmla="*/ 156 w 216"/>
                <a:gd name="T29" fmla="*/ 72 h 216"/>
                <a:gd name="T30" fmla="*/ 150 w 216"/>
                <a:gd name="T31" fmla="*/ 84 h 216"/>
                <a:gd name="T32" fmla="*/ 150 w 216"/>
                <a:gd name="T33" fmla="*/ 96 h 216"/>
                <a:gd name="T34" fmla="*/ 138 w 216"/>
                <a:gd name="T35" fmla="*/ 108 h 216"/>
                <a:gd name="T36" fmla="*/ 126 w 216"/>
                <a:gd name="T37" fmla="*/ 138 h 216"/>
                <a:gd name="T38" fmla="*/ 90 w 216"/>
                <a:gd name="T39" fmla="*/ 174 h 216"/>
                <a:gd name="T40" fmla="*/ 84 w 216"/>
                <a:gd name="T41" fmla="*/ 180 h 216"/>
                <a:gd name="T42" fmla="*/ 78 w 216"/>
                <a:gd name="T43" fmla="*/ 180 h 216"/>
                <a:gd name="T44" fmla="*/ 78 w 216"/>
                <a:gd name="T45" fmla="*/ 198 h 216"/>
                <a:gd name="T46" fmla="*/ 72 w 216"/>
                <a:gd name="T47" fmla="*/ 210 h 216"/>
                <a:gd name="T48" fmla="*/ 66 w 216"/>
                <a:gd name="T49" fmla="*/ 216 h 216"/>
                <a:gd name="T50" fmla="*/ 42 w 216"/>
                <a:gd name="T51" fmla="*/ 210 h 216"/>
                <a:gd name="T52" fmla="*/ 36 w 216"/>
                <a:gd name="T53" fmla="*/ 186 h 216"/>
                <a:gd name="T54" fmla="*/ 36 w 216"/>
                <a:gd name="T55" fmla="*/ 180 h 216"/>
                <a:gd name="T56" fmla="*/ 30 w 216"/>
                <a:gd name="T57" fmla="*/ 180 h 216"/>
                <a:gd name="T58" fmla="*/ 30 w 216"/>
                <a:gd name="T59" fmla="*/ 174 h 216"/>
                <a:gd name="T60" fmla="*/ 24 w 216"/>
                <a:gd name="T61" fmla="*/ 162 h 216"/>
                <a:gd name="T62" fmla="*/ 18 w 216"/>
                <a:gd name="T63" fmla="*/ 150 h 216"/>
                <a:gd name="T64" fmla="*/ 12 w 216"/>
                <a:gd name="T65" fmla="*/ 138 h 216"/>
                <a:gd name="T66" fmla="*/ 6 w 216"/>
                <a:gd name="T67" fmla="*/ 132 h 216"/>
                <a:gd name="T68" fmla="*/ 0 w 216"/>
                <a:gd name="T69" fmla="*/ 114 h 216"/>
                <a:gd name="T70" fmla="*/ 12 w 216"/>
                <a:gd name="T71" fmla="*/ 102 h 216"/>
                <a:gd name="T72" fmla="*/ 42 w 216"/>
                <a:gd name="T73" fmla="*/ 102 h 216"/>
                <a:gd name="T74" fmla="*/ 60 w 216"/>
                <a:gd name="T75" fmla="*/ 90 h 216"/>
                <a:gd name="T76" fmla="*/ 78 w 216"/>
                <a:gd name="T77" fmla="*/ 66 h 216"/>
                <a:gd name="T78" fmla="*/ 90 w 216"/>
                <a:gd name="T79" fmla="*/ 66 h 216"/>
                <a:gd name="T80" fmla="*/ 96 w 216"/>
                <a:gd name="T81" fmla="*/ 60 h 216"/>
                <a:gd name="T82" fmla="*/ 102 w 216"/>
                <a:gd name="T83" fmla="*/ 54 h 216"/>
                <a:gd name="T84" fmla="*/ 102 w 216"/>
                <a:gd name="T85" fmla="*/ 30 h 216"/>
                <a:gd name="T86" fmla="*/ 102 w 216"/>
                <a:gd name="T87" fmla="*/ 30 h 216"/>
                <a:gd name="T88" fmla="*/ 96 w 216"/>
                <a:gd name="T89" fmla="*/ 30 h 216"/>
                <a:gd name="T90" fmla="*/ 96 w 216"/>
                <a:gd name="T91" fmla="*/ 12 h 21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16" h="216">
                  <a:moveTo>
                    <a:pt x="96" y="12"/>
                  </a:moveTo>
                  <a:lnTo>
                    <a:pt x="102" y="6"/>
                  </a:lnTo>
                  <a:lnTo>
                    <a:pt x="120" y="6"/>
                  </a:lnTo>
                  <a:lnTo>
                    <a:pt x="138" y="18"/>
                  </a:lnTo>
                  <a:lnTo>
                    <a:pt x="144" y="18"/>
                  </a:lnTo>
                  <a:lnTo>
                    <a:pt x="156" y="0"/>
                  </a:lnTo>
                  <a:lnTo>
                    <a:pt x="168" y="0"/>
                  </a:lnTo>
                  <a:lnTo>
                    <a:pt x="174" y="24"/>
                  </a:lnTo>
                  <a:lnTo>
                    <a:pt x="180" y="36"/>
                  </a:lnTo>
                  <a:lnTo>
                    <a:pt x="204" y="42"/>
                  </a:lnTo>
                  <a:lnTo>
                    <a:pt x="216" y="48"/>
                  </a:lnTo>
                  <a:lnTo>
                    <a:pt x="192" y="60"/>
                  </a:lnTo>
                  <a:lnTo>
                    <a:pt x="174" y="66"/>
                  </a:lnTo>
                  <a:lnTo>
                    <a:pt x="156" y="72"/>
                  </a:lnTo>
                  <a:lnTo>
                    <a:pt x="150" y="84"/>
                  </a:lnTo>
                  <a:lnTo>
                    <a:pt x="150" y="96"/>
                  </a:lnTo>
                  <a:lnTo>
                    <a:pt x="138" y="108"/>
                  </a:lnTo>
                  <a:lnTo>
                    <a:pt x="126" y="138"/>
                  </a:lnTo>
                  <a:lnTo>
                    <a:pt x="90" y="174"/>
                  </a:lnTo>
                  <a:lnTo>
                    <a:pt x="84" y="180"/>
                  </a:lnTo>
                  <a:lnTo>
                    <a:pt x="78" y="180"/>
                  </a:lnTo>
                  <a:lnTo>
                    <a:pt x="78" y="198"/>
                  </a:lnTo>
                  <a:lnTo>
                    <a:pt x="72" y="210"/>
                  </a:lnTo>
                  <a:lnTo>
                    <a:pt x="66" y="216"/>
                  </a:lnTo>
                  <a:lnTo>
                    <a:pt x="42" y="210"/>
                  </a:lnTo>
                  <a:lnTo>
                    <a:pt x="36" y="186"/>
                  </a:lnTo>
                  <a:lnTo>
                    <a:pt x="36" y="180"/>
                  </a:lnTo>
                  <a:lnTo>
                    <a:pt x="30" y="180"/>
                  </a:lnTo>
                  <a:lnTo>
                    <a:pt x="30" y="174"/>
                  </a:lnTo>
                  <a:lnTo>
                    <a:pt x="24" y="162"/>
                  </a:lnTo>
                  <a:lnTo>
                    <a:pt x="18" y="150"/>
                  </a:lnTo>
                  <a:lnTo>
                    <a:pt x="12" y="138"/>
                  </a:lnTo>
                  <a:lnTo>
                    <a:pt x="6" y="132"/>
                  </a:lnTo>
                  <a:lnTo>
                    <a:pt x="0" y="114"/>
                  </a:lnTo>
                  <a:lnTo>
                    <a:pt x="12" y="102"/>
                  </a:lnTo>
                  <a:lnTo>
                    <a:pt x="42" y="102"/>
                  </a:lnTo>
                  <a:lnTo>
                    <a:pt x="60" y="90"/>
                  </a:lnTo>
                  <a:lnTo>
                    <a:pt x="78" y="66"/>
                  </a:lnTo>
                  <a:lnTo>
                    <a:pt x="90" y="66"/>
                  </a:lnTo>
                  <a:lnTo>
                    <a:pt x="96" y="60"/>
                  </a:lnTo>
                  <a:lnTo>
                    <a:pt x="102" y="54"/>
                  </a:lnTo>
                  <a:lnTo>
                    <a:pt x="102" y="30"/>
                  </a:lnTo>
                  <a:lnTo>
                    <a:pt x="96" y="30"/>
                  </a:lnTo>
                  <a:lnTo>
                    <a:pt x="96" y="1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3" name="Freeform 58"/>
            <p:cNvSpPr>
              <a:spLocks/>
            </p:cNvSpPr>
            <p:nvPr/>
          </p:nvSpPr>
          <p:spPr bwMode="auto">
            <a:xfrm>
              <a:off x="3128" y="3125"/>
              <a:ext cx="240" cy="264"/>
            </a:xfrm>
            <a:custGeom>
              <a:avLst/>
              <a:gdLst>
                <a:gd name="T0" fmla="*/ 54 w 240"/>
                <a:gd name="T1" fmla="*/ 42 h 264"/>
                <a:gd name="T2" fmla="*/ 60 w 240"/>
                <a:gd name="T3" fmla="*/ 36 h 264"/>
                <a:gd name="T4" fmla="*/ 66 w 240"/>
                <a:gd name="T5" fmla="*/ 24 h 264"/>
                <a:gd name="T6" fmla="*/ 66 w 240"/>
                <a:gd name="T7" fmla="*/ 6 h 264"/>
                <a:gd name="T8" fmla="*/ 72 w 240"/>
                <a:gd name="T9" fmla="*/ 6 h 264"/>
                <a:gd name="T10" fmla="*/ 78 w 240"/>
                <a:gd name="T11" fmla="*/ 0 h 264"/>
                <a:gd name="T12" fmla="*/ 96 w 240"/>
                <a:gd name="T13" fmla="*/ 12 h 264"/>
                <a:gd name="T14" fmla="*/ 108 w 240"/>
                <a:gd name="T15" fmla="*/ 18 h 264"/>
                <a:gd name="T16" fmla="*/ 120 w 240"/>
                <a:gd name="T17" fmla="*/ 30 h 264"/>
                <a:gd name="T18" fmla="*/ 132 w 240"/>
                <a:gd name="T19" fmla="*/ 30 h 264"/>
                <a:gd name="T20" fmla="*/ 138 w 240"/>
                <a:gd name="T21" fmla="*/ 60 h 264"/>
                <a:gd name="T22" fmla="*/ 162 w 240"/>
                <a:gd name="T23" fmla="*/ 60 h 264"/>
                <a:gd name="T24" fmla="*/ 162 w 240"/>
                <a:gd name="T25" fmla="*/ 60 h 264"/>
                <a:gd name="T26" fmla="*/ 168 w 240"/>
                <a:gd name="T27" fmla="*/ 42 h 264"/>
                <a:gd name="T28" fmla="*/ 174 w 240"/>
                <a:gd name="T29" fmla="*/ 36 h 264"/>
                <a:gd name="T30" fmla="*/ 192 w 240"/>
                <a:gd name="T31" fmla="*/ 36 h 264"/>
                <a:gd name="T32" fmla="*/ 192 w 240"/>
                <a:gd name="T33" fmla="*/ 60 h 264"/>
                <a:gd name="T34" fmla="*/ 198 w 240"/>
                <a:gd name="T35" fmla="*/ 66 h 264"/>
                <a:gd name="T36" fmla="*/ 198 w 240"/>
                <a:gd name="T37" fmla="*/ 72 h 264"/>
                <a:gd name="T38" fmla="*/ 204 w 240"/>
                <a:gd name="T39" fmla="*/ 72 h 264"/>
                <a:gd name="T40" fmla="*/ 210 w 240"/>
                <a:gd name="T41" fmla="*/ 66 h 264"/>
                <a:gd name="T42" fmla="*/ 216 w 240"/>
                <a:gd name="T43" fmla="*/ 60 h 264"/>
                <a:gd name="T44" fmla="*/ 234 w 240"/>
                <a:gd name="T45" fmla="*/ 60 h 264"/>
                <a:gd name="T46" fmla="*/ 240 w 240"/>
                <a:gd name="T47" fmla="*/ 78 h 264"/>
                <a:gd name="T48" fmla="*/ 240 w 240"/>
                <a:gd name="T49" fmla="*/ 90 h 264"/>
                <a:gd name="T50" fmla="*/ 234 w 240"/>
                <a:gd name="T51" fmla="*/ 102 h 264"/>
                <a:gd name="T52" fmla="*/ 234 w 240"/>
                <a:gd name="T53" fmla="*/ 126 h 264"/>
                <a:gd name="T54" fmla="*/ 234 w 240"/>
                <a:gd name="T55" fmla="*/ 138 h 264"/>
                <a:gd name="T56" fmla="*/ 234 w 240"/>
                <a:gd name="T57" fmla="*/ 168 h 264"/>
                <a:gd name="T58" fmla="*/ 234 w 240"/>
                <a:gd name="T59" fmla="*/ 192 h 264"/>
                <a:gd name="T60" fmla="*/ 222 w 240"/>
                <a:gd name="T61" fmla="*/ 204 h 264"/>
                <a:gd name="T62" fmla="*/ 216 w 240"/>
                <a:gd name="T63" fmla="*/ 198 h 264"/>
                <a:gd name="T64" fmla="*/ 204 w 240"/>
                <a:gd name="T65" fmla="*/ 180 h 264"/>
                <a:gd name="T66" fmla="*/ 192 w 240"/>
                <a:gd name="T67" fmla="*/ 174 h 264"/>
                <a:gd name="T68" fmla="*/ 192 w 240"/>
                <a:gd name="T69" fmla="*/ 126 h 264"/>
                <a:gd name="T70" fmla="*/ 180 w 240"/>
                <a:gd name="T71" fmla="*/ 114 h 264"/>
                <a:gd name="T72" fmla="*/ 168 w 240"/>
                <a:gd name="T73" fmla="*/ 108 h 264"/>
                <a:gd name="T74" fmla="*/ 162 w 240"/>
                <a:gd name="T75" fmla="*/ 138 h 264"/>
                <a:gd name="T76" fmla="*/ 150 w 240"/>
                <a:gd name="T77" fmla="*/ 144 h 264"/>
                <a:gd name="T78" fmla="*/ 150 w 240"/>
                <a:gd name="T79" fmla="*/ 150 h 264"/>
                <a:gd name="T80" fmla="*/ 162 w 240"/>
                <a:gd name="T81" fmla="*/ 174 h 264"/>
                <a:gd name="T82" fmla="*/ 132 w 240"/>
                <a:gd name="T83" fmla="*/ 222 h 264"/>
                <a:gd name="T84" fmla="*/ 126 w 240"/>
                <a:gd name="T85" fmla="*/ 234 h 264"/>
                <a:gd name="T86" fmla="*/ 96 w 240"/>
                <a:gd name="T87" fmla="*/ 234 h 264"/>
                <a:gd name="T88" fmla="*/ 90 w 240"/>
                <a:gd name="T89" fmla="*/ 246 h 264"/>
                <a:gd name="T90" fmla="*/ 54 w 240"/>
                <a:gd name="T91" fmla="*/ 246 h 264"/>
                <a:gd name="T92" fmla="*/ 36 w 240"/>
                <a:gd name="T93" fmla="*/ 264 h 264"/>
                <a:gd name="T94" fmla="*/ 30 w 240"/>
                <a:gd name="T95" fmla="*/ 252 h 264"/>
                <a:gd name="T96" fmla="*/ 12 w 240"/>
                <a:gd name="T97" fmla="*/ 234 h 264"/>
                <a:gd name="T98" fmla="*/ 0 w 240"/>
                <a:gd name="T99" fmla="*/ 210 h 264"/>
                <a:gd name="T100" fmla="*/ 6 w 240"/>
                <a:gd name="T101" fmla="*/ 198 h 264"/>
                <a:gd name="T102" fmla="*/ 24 w 240"/>
                <a:gd name="T103" fmla="*/ 162 h 264"/>
                <a:gd name="T104" fmla="*/ 24 w 240"/>
                <a:gd name="T105" fmla="*/ 132 h 264"/>
                <a:gd name="T106" fmla="*/ 36 w 240"/>
                <a:gd name="T107" fmla="*/ 114 h 264"/>
                <a:gd name="T108" fmla="*/ 48 w 240"/>
                <a:gd name="T109" fmla="*/ 90 h 264"/>
                <a:gd name="T110" fmla="*/ 54 w 240"/>
                <a:gd name="T111" fmla="*/ 54 h 264"/>
                <a:gd name="T112" fmla="*/ 54 w 240"/>
                <a:gd name="T113" fmla="*/ 42 h 26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0" h="264">
                  <a:moveTo>
                    <a:pt x="54" y="42"/>
                  </a:moveTo>
                  <a:lnTo>
                    <a:pt x="60" y="36"/>
                  </a:lnTo>
                  <a:lnTo>
                    <a:pt x="66" y="24"/>
                  </a:lnTo>
                  <a:lnTo>
                    <a:pt x="66" y="6"/>
                  </a:lnTo>
                  <a:lnTo>
                    <a:pt x="72" y="6"/>
                  </a:lnTo>
                  <a:lnTo>
                    <a:pt x="78" y="0"/>
                  </a:lnTo>
                  <a:lnTo>
                    <a:pt x="96" y="12"/>
                  </a:lnTo>
                  <a:lnTo>
                    <a:pt x="108" y="18"/>
                  </a:lnTo>
                  <a:lnTo>
                    <a:pt x="120" y="30"/>
                  </a:lnTo>
                  <a:lnTo>
                    <a:pt x="132" y="30"/>
                  </a:lnTo>
                  <a:lnTo>
                    <a:pt x="138" y="60"/>
                  </a:lnTo>
                  <a:lnTo>
                    <a:pt x="162" y="60"/>
                  </a:lnTo>
                  <a:lnTo>
                    <a:pt x="168" y="42"/>
                  </a:lnTo>
                  <a:lnTo>
                    <a:pt x="174" y="36"/>
                  </a:lnTo>
                  <a:lnTo>
                    <a:pt x="192" y="36"/>
                  </a:lnTo>
                  <a:lnTo>
                    <a:pt x="192" y="60"/>
                  </a:lnTo>
                  <a:lnTo>
                    <a:pt x="198" y="66"/>
                  </a:lnTo>
                  <a:lnTo>
                    <a:pt x="198" y="72"/>
                  </a:lnTo>
                  <a:lnTo>
                    <a:pt x="204" y="72"/>
                  </a:lnTo>
                  <a:lnTo>
                    <a:pt x="210" y="66"/>
                  </a:lnTo>
                  <a:lnTo>
                    <a:pt x="216" y="60"/>
                  </a:lnTo>
                  <a:lnTo>
                    <a:pt x="234" y="60"/>
                  </a:lnTo>
                  <a:lnTo>
                    <a:pt x="240" y="78"/>
                  </a:lnTo>
                  <a:lnTo>
                    <a:pt x="240" y="90"/>
                  </a:lnTo>
                  <a:lnTo>
                    <a:pt x="234" y="102"/>
                  </a:lnTo>
                  <a:lnTo>
                    <a:pt x="234" y="126"/>
                  </a:lnTo>
                  <a:lnTo>
                    <a:pt x="234" y="138"/>
                  </a:lnTo>
                  <a:lnTo>
                    <a:pt x="234" y="168"/>
                  </a:lnTo>
                  <a:lnTo>
                    <a:pt x="234" y="192"/>
                  </a:lnTo>
                  <a:lnTo>
                    <a:pt x="222" y="204"/>
                  </a:lnTo>
                  <a:lnTo>
                    <a:pt x="216" y="198"/>
                  </a:lnTo>
                  <a:lnTo>
                    <a:pt x="204" y="180"/>
                  </a:lnTo>
                  <a:lnTo>
                    <a:pt x="192" y="174"/>
                  </a:lnTo>
                  <a:lnTo>
                    <a:pt x="192" y="126"/>
                  </a:lnTo>
                  <a:lnTo>
                    <a:pt x="180" y="114"/>
                  </a:lnTo>
                  <a:lnTo>
                    <a:pt x="168" y="108"/>
                  </a:lnTo>
                  <a:lnTo>
                    <a:pt x="162" y="138"/>
                  </a:lnTo>
                  <a:lnTo>
                    <a:pt x="150" y="144"/>
                  </a:lnTo>
                  <a:lnTo>
                    <a:pt x="150" y="150"/>
                  </a:lnTo>
                  <a:lnTo>
                    <a:pt x="162" y="174"/>
                  </a:lnTo>
                  <a:lnTo>
                    <a:pt x="132" y="222"/>
                  </a:lnTo>
                  <a:lnTo>
                    <a:pt x="126" y="234"/>
                  </a:lnTo>
                  <a:lnTo>
                    <a:pt x="96" y="234"/>
                  </a:lnTo>
                  <a:lnTo>
                    <a:pt x="90" y="246"/>
                  </a:lnTo>
                  <a:lnTo>
                    <a:pt x="54" y="246"/>
                  </a:lnTo>
                  <a:lnTo>
                    <a:pt x="36" y="264"/>
                  </a:lnTo>
                  <a:lnTo>
                    <a:pt x="30" y="252"/>
                  </a:lnTo>
                  <a:lnTo>
                    <a:pt x="12" y="234"/>
                  </a:lnTo>
                  <a:lnTo>
                    <a:pt x="0" y="210"/>
                  </a:lnTo>
                  <a:lnTo>
                    <a:pt x="6" y="198"/>
                  </a:lnTo>
                  <a:lnTo>
                    <a:pt x="24" y="162"/>
                  </a:lnTo>
                  <a:lnTo>
                    <a:pt x="24" y="132"/>
                  </a:lnTo>
                  <a:lnTo>
                    <a:pt x="36" y="114"/>
                  </a:lnTo>
                  <a:lnTo>
                    <a:pt x="48" y="90"/>
                  </a:lnTo>
                  <a:lnTo>
                    <a:pt x="54" y="54"/>
                  </a:lnTo>
                  <a:lnTo>
                    <a:pt x="54" y="42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4" name="Freeform 59"/>
            <p:cNvSpPr>
              <a:spLocks/>
            </p:cNvSpPr>
            <p:nvPr/>
          </p:nvSpPr>
          <p:spPr bwMode="auto">
            <a:xfrm>
              <a:off x="3158" y="2093"/>
              <a:ext cx="360" cy="786"/>
            </a:xfrm>
            <a:custGeom>
              <a:avLst/>
              <a:gdLst>
                <a:gd name="T0" fmla="*/ 48 w 360"/>
                <a:gd name="T1" fmla="*/ 0 h 786"/>
                <a:gd name="T2" fmla="*/ 72 w 360"/>
                <a:gd name="T3" fmla="*/ 36 h 786"/>
                <a:gd name="T4" fmla="*/ 96 w 360"/>
                <a:gd name="T5" fmla="*/ 114 h 786"/>
                <a:gd name="T6" fmla="*/ 120 w 360"/>
                <a:gd name="T7" fmla="*/ 156 h 786"/>
                <a:gd name="T8" fmla="*/ 180 w 360"/>
                <a:gd name="T9" fmla="*/ 186 h 786"/>
                <a:gd name="T10" fmla="*/ 228 w 360"/>
                <a:gd name="T11" fmla="*/ 204 h 786"/>
                <a:gd name="T12" fmla="*/ 312 w 360"/>
                <a:gd name="T13" fmla="*/ 216 h 786"/>
                <a:gd name="T14" fmla="*/ 348 w 360"/>
                <a:gd name="T15" fmla="*/ 228 h 786"/>
                <a:gd name="T16" fmla="*/ 354 w 360"/>
                <a:gd name="T17" fmla="*/ 240 h 786"/>
                <a:gd name="T18" fmla="*/ 354 w 360"/>
                <a:gd name="T19" fmla="*/ 270 h 786"/>
                <a:gd name="T20" fmla="*/ 324 w 360"/>
                <a:gd name="T21" fmla="*/ 312 h 786"/>
                <a:gd name="T22" fmla="*/ 312 w 360"/>
                <a:gd name="T23" fmla="*/ 300 h 786"/>
                <a:gd name="T24" fmla="*/ 306 w 360"/>
                <a:gd name="T25" fmla="*/ 306 h 786"/>
                <a:gd name="T26" fmla="*/ 300 w 360"/>
                <a:gd name="T27" fmla="*/ 318 h 786"/>
                <a:gd name="T28" fmla="*/ 294 w 360"/>
                <a:gd name="T29" fmla="*/ 318 h 786"/>
                <a:gd name="T30" fmla="*/ 288 w 360"/>
                <a:gd name="T31" fmla="*/ 330 h 786"/>
                <a:gd name="T32" fmla="*/ 294 w 360"/>
                <a:gd name="T33" fmla="*/ 366 h 786"/>
                <a:gd name="T34" fmla="*/ 306 w 360"/>
                <a:gd name="T35" fmla="*/ 408 h 786"/>
                <a:gd name="T36" fmla="*/ 294 w 360"/>
                <a:gd name="T37" fmla="*/ 474 h 786"/>
                <a:gd name="T38" fmla="*/ 294 w 360"/>
                <a:gd name="T39" fmla="*/ 588 h 786"/>
                <a:gd name="T40" fmla="*/ 306 w 360"/>
                <a:gd name="T41" fmla="*/ 678 h 786"/>
                <a:gd name="T42" fmla="*/ 294 w 360"/>
                <a:gd name="T43" fmla="*/ 708 h 786"/>
                <a:gd name="T44" fmla="*/ 282 w 360"/>
                <a:gd name="T45" fmla="*/ 768 h 786"/>
                <a:gd name="T46" fmla="*/ 270 w 360"/>
                <a:gd name="T47" fmla="*/ 786 h 786"/>
                <a:gd name="T48" fmla="*/ 234 w 360"/>
                <a:gd name="T49" fmla="*/ 768 h 786"/>
                <a:gd name="T50" fmla="*/ 210 w 360"/>
                <a:gd name="T51" fmla="*/ 744 h 786"/>
                <a:gd name="T52" fmla="*/ 138 w 360"/>
                <a:gd name="T53" fmla="*/ 738 h 786"/>
                <a:gd name="T54" fmla="*/ 96 w 360"/>
                <a:gd name="T55" fmla="*/ 708 h 786"/>
                <a:gd name="T56" fmla="*/ 66 w 360"/>
                <a:gd name="T57" fmla="*/ 702 h 786"/>
                <a:gd name="T58" fmla="*/ 24 w 360"/>
                <a:gd name="T59" fmla="*/ 678 h 786"/>
                <a:gd name="T60" fmla="*/ 36 w 360"/>
                <a:gd name="T61" fmla="*/ 666 h 786"/>
                <a:gd name="T62" fmla="*/ 12 w 360"/>
                <a:gd name="T63" fmla="*/ 630 h 786"/>
                <a:gd name="T64" fmla="*/ 6 w 360"/>
                <a:gd name="T65" fmla="*/ 606 h 786"/>
                <a:gd name="T66" fmla="*/ 36 w 360"/>
                <a:gd name="T67" fmla="*/ 594 h 786"/>
                <a:gd name="T68" fmla="*/ 42 w 360"/>
                <a:gd name="T69" fmla="*/ 564 h 786"/>
                <a:gd name="T70" fmla="*/ 60 w 360"/>
                <a:gd name="T71" fmla="*/ 546 h 786"/>
                <a:gd name="T72" fmla="*/ 78 w 360"/>
                <a:gd name="T73" fmla="*/ 522 h 786"/>
                <a:gd name="T74" fmla="*/ 60 w 360"/>
                <a:gd name="T75" fmla="*/ 504 h 786"/>
                <a:gd name="T76" fmla="*/ 66 w 360"/>
                <a:gd name="T77" fmla="*/ 468 h 786"/>
                <a:gd name="T78" fmla="*/ 48 w 360"/>
                <a:gd name="T79" fmla="*/ 462 h 786"/>
                <a:gd name="T80" fmla="*/ 66 w 360"/>
                <a:gd name="T81" fmla="*/ 438 h 786"/>
                <a:gd name="T82" fmla="*/ 96 w 360"/>
                <a:gd name="T83" fmla="*/ 414 h 786"/>
                <a:gd name="T84" fmla="*/ 126 w 360"/>
                <a:gd name="T85" fmla="*/ 402 h 786"/>
                <a:gd name="T86" fmla="*/ 120 w 360"/>
                <a:gd name="T87" fmla="*/ 378 h 786"/>
                <a:gd name="T88" fmla="*/ 132 w 360"/>
                <a:gd name="T89" fmla="*/ 354 h 786"/>
                <a:gd name="T90" fmla="*/ 204 w 360"/>
                <a:gd name="T91" fmla="*/ 312 h 786"/>
                <a:gd name="T92" fmla="*/ 192 w 360"/>
                <a:gd name="T93" fmla="*/ 300 h 786"/>
                <a:gd name="T94" fmla="*/ 186 w 360"/>
                <a:gd name="T95" fmla="*/ 222 h 786"/>
                <a:gd name="T96" fmla="*/ 138 w 360"/>
                <a:gd name="T97" fmla="*/ 222 h 786"/>
                <a:gd name="T98" fmla="*/ 120 w 360"/>
                <a:gd name="T99" fmla="*/ 216 h 786"/>
                <a:gd name="T100" fmla="*/ 102 w 360"/>
                <a:gd name="T101" fmla="*/ 204 h 786"/>
                <a:gd name="T102" fmla="*/ 84 w 360"/>
                <a:gd name="T103" fmla="*/ 168 h 786"/>
                <a:gd name="T104" fmla="*/ 78 w 360"/>
                <a:gd name="T105" fmla="*/ 144 h 786"/>
                <a:gd name="T106" fmla="*/ 54 w 360"/>
                <a:gd name="T107" fmla="*/ 132 h 786"/>
                <a:gd name="T108" fmla="*/ 54 w 360"/>
                <a:gd name="T109" fmla="*/ 114 h 786"/>
                <a:gd name="T110" fmla="*/ 48 w 360"/>
                <a:gd name="T111" fmla="*/ 102 h 786"/>
                <a:gd name="T112" fmla="*/ 42 w 360"/>
                <a:gd name="T113" fmla="*/ 60 h 786"/>
                <a:gd name="T114" fmla="*/ 24 w 360"/>
                <a:gd name="T115" fmla="*/ 30 h 786"/>
                <a:gd name="T116" fmla="*/ 36 w 360"/>
                <a:gd name="T117" fmla="*/ 0 h 78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60" h="786">
                  <a:moveTo>
                    <a:pt x="36" y="0"/>
                  </a:moveTo>
                  <a:lnTo>
                    <a:pt x="48" y="0"/>
                  </a:lnTo>
                  <a:lnTo>
                    <a:pt x="66" y="12"/>
                  </a:lnTo>
                  <a:lnTo>
                    <a:pt x="72" y="36"/>
                  </a:lnTo>
                  <a:lnTo>
                    <a:pt x="78" y="60"/>
                  </a:lnTo>
                  <a:lnTo>
                    <a:pt x="96" y="114"/>
                  </a:lnTo>
                  <a:lnTo>
                    <a:pt x="114" y="138"/>
                  </a:lnTo>
                  <a:lnTo>
                    <a:pt x="120" y="156"/>
                  </a:lnTo>
                  <a:lnTo>
                    <a:pt x="132" y="168"/>
                  </a:lnTo>
                  <a:lnTo>
                    <a:pt x="180" y="186"/>
                  </a:lnTo>
                  <a:lnTo>
                    <a:pt x="198" y="198"/>
                  </a:lnTo>
                  <a:lnTo>
                    <a:pt x="228" y="204"/>
                  </a:lnTo>
                  <a:lnTo>
                    <a:pt x="252" y="216"/>
                  </a:lnTo>
                  <a:lnTo>
                    <a:pt x="312" y="216"/>
                  </a:lnTo>
                  <a:lnTo>
                    <a:pt x="330" y="234"/>
                  </a:lnTo>
                  <a:lnTo>
                    <a:pt x="348" y="228"/>
                  </a:lnTo>
                  <a:lnTo>
                    <a:pt x="354" y="228"/>
                  </a:lnTo>
                  <a:lnTo>
                    <a:pt x="354" y="240"/>
                  </a:lnTo>
                  <a:lnTo>
                    <a:pt x="360" y="252"/>
                  </a:lnTo>
                  <a:lnTo>
                    <a:pt x="354" y="270"/>
                  </a:lnTo>
                  <a:lnTo>
                    <a:pt x="324" y="318"/>
                  </a:lnTo>
                  <a:lnTo>
                    <a:pt x="324" y="312"/>
                  </a:lnTo>
                  <a:lnTo>
                    <a:pt x="324" y="300"/>
                  </a:lnTo>
                  <a:lnTo>
                    <a:pt x="312" y="300"/>
                  </a:lnTo>
                  <a:lnTo>
                    <a:pt x="306" y="306"/>
                  </a:lnTo>
                  <a:lnTo>
                    <a:pt x="312" y="318"/>
                  </a:lnTo>
                  <a:lnTo>
                    <a:pt x="300" y="318"/>
                  </a:lnTo>
                  <a:lnTo>
                    <a:pt x="294" y="318"/>
                  </a:lnTo>
                  <a:lnTo>
                    <a:pt x="288" y="324"/>
                  </a:lnTo>
                  <a:lnTo>
                    <a:pt x="288" y="330"/>
                  </a:lnTo>
                  <a:lnTo>
                    <a:pt x="294" y="336"/>
                  </a:lnTo>
                  <a:lnTo>
                    <a:pt x="294" y="366"/>
                  </a:lnTo>
                  <a:lnTo>
                    <a:pt x="294" y="402"/>
                  </a:lnTo>
                  <a:lnTo>
                    <a:pt x="306" y="408"/>
                  </a:lnTo>
                  <a:lnTo>
                    <a:pt x="306" y="414"/>
                  </a:lnTo>
                  <a:lnTo>
                    <a:pt x="294" y="474"/>
                  </a:lnTo>
                  <a:lnTo>
                    <a:pt x="288" y="540"/>
                  </a:lnTo>
                  <a:lnTo>
                    <a:pt x="294" y="588"/>
                  </a:lnTo>
                  <a:lnTo>
                    <a:pt x="306" y="636"/>
                  </a:lnTo>
                  <a:lnTo>
                    <a:pt x="306" y="678"/>
                  </a:lnTo>
                  <a:lnTo>
                    <a:pt x="294" y="690"/>
                  </a:lnTo>
                  <a:lnTo>
                    <a:pt x="294" y="708"/>
                  </a:lnTo>
                  <a:lnTo>
                    <a:pt x="300" y="762"/>
                  </a:lnTo>
                  <a:lnTo>
                    <a:pt x="282" y="768"/>
                  </a:lnTo>
                  <a:lnTo>
                    <a:pt x="270" y="780"/>
                  </a:lnTo>
                  <a:lnTo>
                    <a:pt x="270" y="786"/>
                  </a:lnTo>
                  <a:lnTo>
                    <a:pt x="252" y="786"/>
                  </a:lnTo>
                  <a:lnTo>
                    <a:pt x="234" y="768"/>
                  </a:lnTo>
                  <a:lnTo>
                    <a:pt x="222" y="750"/>
                  </a:lnTo>
                  <a:lnTo>
                    <a:pt x="210" y="744"/>
                  </a:lnTo>
                  <a:lnTo>
                    <a:pt x="198" y="744"/>
                  </a:lnTo>
                  <a:lnTo>
                    <a:pt x="138" y="738"/>
                  </a:lnTo>
                  <a:lnTo>
                    <a:pt x="108" y="708"/>
                  </a:lnTo>
                  <a:lnTo>
                    <a:pt x="96" y="708"/>
                  </a:lnTo>
                  <a:lnTo>
                    <a:pt x="90" y="702"/>
                  </a:lnTo>
                  <a:lnTo>
                    <a:pt x="66" y="702"/>
                  </a:lnTo>
                  <a:lnTo>
                    <a:pt x="30" y="684"/>
                  </a:lnTo>
                  <a:lnTo>
                    <a:pt x="24" y="678"/>
                  </a:lnTo>
                  <a:lnTo>
                    <a:pt x="36" y="672"/>
                  </a:lnTo>
                  <a:lnTo>
                    <a:pt x="36" y="666"/>
                  </a:lnTo>
                  <a:lnTo>
                    <a:pt x="24" y="654"/>
                  </a:lnTo>
                  <a:lnTo>
                    <a:pt x="12" y="630"/>
                  </a:lnTo>
                  <a:lnTo>
                    <a:pt x="0" y="624"/>
                  </a:lnTo>
                  <a:lnTo>
                    <a:pt x="6" y="606"/>
                  </a:lnTo>
                  <a:lnTo>
                    <a:pt x="12" y="600"/>
                  </a:lnTo>
                  <a:lnTo>
                    <a:pt x="36" y="594"/>
                  </a:lnTo>
                  <a:lnTo>
                    <a:pt x="42" y="582"/>
                  </a:lnTo>
                  <a:lnTo>
                    <a:pt x="42" y="564"/>
                  </a:lnTo>
                  <a:lnTo>
                    <a:pt x="54" y="552"/>
                  </a:lnTo>
                  <a:lnTo>
                    <a:pt x="60" y="546"/>
                  </a:lnTo>
                  <a:lnTo>
                    <a:pt x="78" y="546"/>
                  </a:lnTo>
                  <a:lnTo>
                    <a:pt x="78" y="522"/>
                  </a:lnTo>
                  <a:lnTo>
                    <a:pt x="72" y="516"/>
                  </a:lnTo>
                  <a:lnTo>
                    <a:pt x="60" y="504"/>
                  </a:lnTo>
                  <a:lnTo>
                    <a:pt x="60" y="498"/>
                  </a:lnTo>
                  <a:lnTo>
                    <a:pt x="66" y="468"/>
                  </a:lnTo>
                  <a:lnTo>
                    <a:pt x="60" y="462"/>
                  </a:lnTo>
                  <a:lnTo>
                    <a:pt x="48" y="462"/>
                  </a:lnTo>
                  <a:lnTo>
                    <a:pt x="48" y="456"/>
                  </a:lnTo>
                  <a:lnTo>
                    <a:pt x="66" y="438"/>
                  </a:lnTo>
                  <a:lnTo>
                    <a:pt x="78" y="432"/>
                  </a:lnTo>
                  <a:lnTo>
                    <a:pt x="96" y="414"/>
                  </a:lnTo>
                  <a:lnTo>
                    <a:pt x="120" y="408"/>
                  </a:lnTo>
                  <a:lnTo>
                    <a:pt x="126" y="402"/>
                  </a:lnTo>
                  <a:lnTo>
                    <a:pt x="126" y="396"/>
                  </a:lnTo>
                  <a:lnTo>
                    <a:pt x="120" y="378"/>
                  </a:lnTo>
                  <a:lnTo>
                    <a:pt x="120" y="366"/>
                  </a:lnTo>
                  <a:lnTo>
                    <a:pt x="132" y="354"/>
                  </a:lnTo>
                  <a:lnTo>
                    <a:pt x="168" y="354"/>
                  </a:lnTo>
                  <a:lnTo>
                    <a:pt x="204" y="312"/>
                  </a:lnTo>
                  <a:lnTo>
                    <a:pt x="204" y="300"/>
                  </a:lnTo>
                  <a:lnTo>
                    <a:pt x="192" y="300"/>
                  </a:lnTo>
                  <a:lnTo>
                    <a:pt x="186" y="294"/>
                  </a:lnTo>
                  <a:lnTo>
                    <a:pt x="186" y="222"/>
                  </a:lnTo>
                  <a:lnTo>
                    <a:pt x="156" y="222"/>
                  </a:lnTo>
                  <a:lnTo>
                    <a:pt x="138" y="222"/>
                  </a:lnTo>
                  <a:lnTo>
                    <a:pt x="126" y="222"/>
                  </a:lnTo>
                  <a:lnTo>
                    <a:pt x="120" y="216"/>
                  </a:lnTo>
                  <a:lnTo>
                    <a:pt x="108" y="210"/>
                  </a:lnTo>
                  <a:lnTo>
                    <a:pt x="102" y="204"/>
                  </a:lnTo>
                  <a:lnTo>
                    <a:pt x="90" y="168"/>
                  </a:lnTo>
                  <a:lnTo>
                    <a:pt x="84" y="168"/>
                  </a:lnTo>
                  <a:lnTo>
                    <a:pt x="84" y="156"/>
                  </a:lnTo>
                  <a:lnTo>
                    <a:pt x="78" y="144"/>
                  </a:lnTo>
                  <a:lnTo>
                    <a:pt x="72" y="138"/>
                  </a:lnTo>
                  <a:lnTo>
                    <a:pt x="54" y="132"/>
                  </a:lnTo>
                  <a:lnTo>
                    <a:pt x="54" y="114"/>
                  </a:lnTo>
                  <a:lnTo>
                    <a:pt x="48" y="102"/>
                  </a:lnTo>
                  <a:lnTo>
                    <a:pt x="48" y="90"/>
                  </a:lnTo>
                  <a:lnTo>
                    <a:pt x="42" y="60"/>
                  </a:lnTo>
                  <a:lnTo>
                    <a:pt x="36" y="36"/>
                  </a:lnTo>
                  <a:lnTo>
                    <a:pt x="24" y="30"/>
                  </a:lnTo>
                  <a:lnTo>
                    <a:pt x="24" y="18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5" name="Freeform 60"/>
            <p:cNvSpPr>
              <a:spLocks/>
            </p:cNvSpPr>
            <p:nvPr/>
          </p:nvSpPr>
          <p:spPr bwMode="auto">
            <a:xfrm>
              <a:off x="3206" y="2993"/>
              <a:ext cx="252" cy="234"/>
            </a:xfrm>
            <a:custGeom>
              <a:avLst/>
              <a:gdLst>
                <a:gd name="T0" fmla="*/ 126 w 252"/>
                <a:gd name="T1" fmla="*/ 6 h 234"/>
                <a:gd name="T2" fmla="*/ 132 w 252"/>
                <a:gd name="T3" fmla="*/ 6 h 234"/>
                <a:gd name="T4" fmla="*/ 156 w 252"/>
                <a:gd name="T5" fmla="*/ 0 h 234"/>
                <a:gd name="T6" fmla="*/ 192 w 252"/>
                <a:gd name="T7" fmla="*/ 12 h 234"/>
                <a:gd name="T8" fmla="*/ 198 w 252"/>
                <a:gd name="T9" fmla="*/ 0 h 234"/>
                <a:gd name="T10" fmla="*/ 210 w 252"/>
                <a:gd name="T11" fmla="*/ 24 h 234"/>
                <a:gd name="T12" fmla="*/ 210 w 252"/>
                <a:gd name="T13" fmla="*/ 48 h 234"/>
                <a:gd name="T14" fmla="*/ 186 w 252"/>
                <a:gd name="T15" fmla="*/ 78 h 234"/>
                <a:gd name="T16" fmla="*/ 186 w 252"/>
                <a:gd name="T17" fmla="*/ 102 h 234"/>
                <a:gd name="T18" fmla="*/ 198 w 252"/>
                <a:gd name="T19" fmla="*/ 108 h 234"/>
                <a:gd name="T20" fmla="*/ 216 w 252"/>
                <a:gd name="T21" fmla="*/ 102 h 234"/>
                <a:gd name="T22" fmla="*/ 228 w 252"/>
                <a:gd name="T23" fmla="*/ 78 h 234"/>
                <a:gd name="T24" fmla="*/ 228 w 252"/>
                <a:gd name="T25" fmla="*/ 72 h 234"/>
                <a:gd name="T26" fmla="*/ 246 w 252"/>
                <a:gd name="T27" fmla="*/ 78 h 234"/>
                <a:gd name="T28" fmla="*/ 252 w 252"/>
                <a:gd name="T29" fmla="*/ 90 h 234"/>
                <a:gd name="T30" fmla="*/ 246 w 252"/>
                <a:gd name="T31" fmla="*/ 102 h 234"/>
                <a:gd name="T32" fmla="*/ 240 w 252"/>
                <a:gd name="T33" fmla="*/ 114 h 234"/>
                <a:gd name="T34" fmla="*/ 234 w 252"/>
                <a:gd name="T35" fmla="*/ 114 h 234"/>
                <a:gd name="T36" fmla="*/ 222 w 252"/>
                <a:gd name="T37" fmla="*/ 126 h 234"/>
                <a:gd name="T38" fmla="*/ 216 w 252"/>
                <a:gd name="T39" fmla="*/ 138 h 234"/>
                <a:gd name="T40" fmla="*/ 216 w 252"/>
                <a:gd name="T41" fmla="*/ 150 h 234"/>
                <a:gd name="T42" fmla="*/ 204 w 252"/>
                <a:gd name="T43" fmla="*/ 198 h 234"/>
                <a:gd name="T44" fmla="*/ 210 w 252"/>
                <a:gd name="T45" fmla="*/ 210 h 234"/>
                <a:gd name="T46" fmla="*/ 198 w 252"/>
                <a:gd name="T47" fmla="*/ 222 h 234"/>
                <a:gd name="T48" fmla="*/ 192 w 252"/>
                <a:gd name="T49" fmla="*/ 222 h 234"/>
                <a:gd name="T50" fmla="*/ 192 w 252"/>
                <a:gd name="T51" fmla="*/ 228 h 234"/>
                <a:gd name="T52" fmla="*/ 180 w 252"/>
                <a:gd name="T53" fmla="*/ 234 h 234"/>
                <a:gd name="T54" fmla="*/ 168 w 252"/>
                <a:gd name="T55" fmla="*/ 228 h 234"/>
                <a:gd name="T56" fmla="*/ 162 w 252"/>
                <a:gd name="T57" fmla="*/ 222 h 234"/>
                <a:gd name="T58" fmla="*/ 162 w 252"/>
                <a:gd name="T59" fmla="*/ 210 h 234"/>
                <a:gd name="T60" fmla="*/ 156 w 252"/>
                <a:gd name="T61" fmla="*/ 192 h 234"/>
                <a:gd name="T62" fmla="*/ 138 w 252"/>
                <a:gd name="T63" fmla="*/ 192 h 234"/>
                <a:gd name="T64" fmla="*/ 132 w 252"/>
                <a:gd name="T65" fmla="*/ 198 h 234"/>
                <a:gd name="T66" fmla="*/ 126 w 252"/>
                <a:gd name="T67" fmla="*/ 204 h 234"/>
                <a:gd name="T68" fmla="*/ 120 w 252"/>
                <a:gd name="T69" fmla="*/ 204 h 234"/>
                <a:gd name="T70" fmla="*/ 120 w 252"/>
                <a:gd name="T71" fmla="*/ 198 h 234"/>
                <a:gd name="T72" fmla="*/ 114 w 252"/>
                <a:gd name="T73" fmla="*/ 192 h 234"/>
                <a:gd name="T74" fmla="*/ 114 w 252"/>
                <a:gd name="T75" fmla="*/ 168 h 234"/>
                <a:gd name="T76" fmla="*/ 96 w 252"/>
                <a:gd name="T77" fmla="*/ 168 h 234"/>
                <a:gd name="T78" fmla="*/ 90 w 252"/>
                <a:gd name="T79" fmla="*/ 174 h 234"/>
                <a:gd name="T80" fmla="*/ 84 w 252"/>
                <a:gd name="T81" fmla="*/ 192 h 234"/>
                <a:gd name="T82" fmla="*/ 84 w 252"/>
                <a:gd name="T83" fmla="*/ 192 h 234"/>
                <a:gd name="T84" fmla="*/ 60 w 252"/>
                <a:gd name="T85" fmla="*/ 192 h 234"/>
                <a:gd name="T86" fmla="*/ 54 w 252"/>
                <a:gd name="T87" fmla="*/ 162 h 234"/>
                <a:gd name="T88" fmla="*/ 42 w 252"/>
                <a:gd name="T89" fmla="*/ 162 h 234"/>
                <a:gd name="T90" fmla="*/ 30 w 252"/>
                <a:gd name="T91" fmla="*/ 150 h 234"/>
                <a:gd name="T92" fmla="*/ 18 w 252"/>
                <a:gd name="T93" fmla="*/ 144 h 234"/>
                <a:gd name="T94" fmla="*/ 0 w 252"/>
                <a:gd name="T95" fmla="*/ 132 h 234"/>
                <a:gd name="T96" fmla="*/ 36 w 252"/>
                <a:gd name="T97" fmla="*/ 96 h 234"/>
                <a:gd name="T98" fmla="*/ 48 w 252"/>
                <a:gd name="T99" fmla="*/ 66 h 234"/>
                <a:gd name="T100" fmla="*/ 60 w 252"/>
                <a:gd name="T101" fmla="*/ 54 h 234"/>
                <a:gd name="T102" fmla="*/ 60 w 252"/>
                <a:gd name="T103" fmla="*/ 42 h 234"/>
                <a:gd name="T104" fmla="*/ 66 w 252"/>
                <a:gd name="T105" fmla="*/ 30 h 234"/>
                <a:gd name="T106" fmla="*/ 84 w 252"/>
                <a:gd name="T107" fmla="*/ 24 h 234"/>
                <a:gd name="T108" fmla="*/ 102 w 252"/>
                <a:gd name="T109" fmla="*/ 18 h 234"/>
                <a:gd name="T110" fmla="*/ 126 w 252"/>
                <a:gd name="T111" fmla="*/ 6 h 2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52" h="234">
                  <a:moveTo>
                    <a:pt x="126" y="6"/>
                  </a:moveTo>
                  <a:lnTo>
                    <a:pt x="132" y="6"/>
                  </a:lnTo>
                  <a:lnTo>
                    <a:pt x="156" y="0"/>
                  </a:lnTo>
                  <a:lnTo>
                    <a:pt x="192" y="12"/>
                  </a:lnTo>
                  <a:lnTo>
                    <a:pt x="198" y="0"/>
                  </a:lnTo>
                  <a:lnTo>
                    <a:pt x="210" y="24"/>
                  </a:lnTo>
                  <a:lnTo>
                    <a:pt x="210" y="48"/>
                  </a:lnTo>
                  <a:lnTo>
                    <a:pt x="186" y="78"/>
                  </a:lnTo>
                  <a:lnTo>
                    <a:pt x="186" y="102"/>
                  </a:lnTo>
                  <a:lnTo>
                    <a:pt x="198" y="108"/>
                  </a:lnTo>
                  <a:lnTo>
                    <a:pt x="216" y="102"/>
                  </a:lnTo>
                  <a:lnTo>
                    <a:pt x="228" y="78"/>
                  </a:lnTo>
                  <a:lnTo>
                    <a:pt x="228" y="72"/>
                  </a:lnTo>
                  <a:lnTo>
                    <a:pt x="246" y="78"/>
                  </a:lnTo>
                  <a:lnTo>
                    <a:pt x="252" y="90"/>
                  </a:lnTo>
                  <a:lnTo>
                    <a:pt x="246" y="102"/>
                  </a:lnTo>
                  <a:lnTo>
                    <a:pt x="240" y="114"/>
                  </a:lnTo>
                  <a:lnTo>
                    <a:pt x="234" y="114"/>
                  </a:lnTo>
                  <a:lnTo>
                    <a:pt x="222" y="126"/>
                  </a:lnTo>
                  <a:lnTo>
                    <a:pt x="216" y="138"/>
                  </a:lnTo>
                  <a:lnTo>
                    <a:pt x="216" y="150"/>
                  </a:lnTo>
                  <a:lnTo>
                    <a:pt x="204" y="198"/>
                  </a:lnTo>
                  <a:lnTo>
                    <a:pt x="210" y="210"/>
                  </a:lnTo>
                  <a:lnTo>
                    <a:pt x="198" y="222"/>
                  </a:lnTo>
                  <a:lnTo>
                    <a:pt x="192" y="222"/>
                  </a:lnTo>
                  <a:lnTo>
                    <a:pt x="192" y="228"/>
                  </a:lnTo>
                  <a:lnTo>
                    <a:pt x="180" y="234"/>
                  </a:lnTo>
                  <a:lnTo>
                    <a:pt x="168" y="228"/>
                  </a:lnTo>
                  <a:lnTo>
                    <a:pt x="162" y="222"/>
                  </a:lnTo>
                  <a:lnTo>
                    <a:pt x="162" y="210"/>
                  </a:lnTo>
                  <a:lnTo>
                    <a:pt x="156" y="192"/>
                  </a:lnTo>
                  <a:lnTo>
                    <a:pt x="138" y="192"/>
                  </a:lnTo>
                  <a:lnTo>
                    <a:pt x="132" y="198"/>
                  </a:lnTo>
                  <a:lnTo>
                    <a:pt x="126" y="204"/>
                  </a:lnTo>
                  <a:lnTo>
                    <a:pt x="120" y="204"/>
                  </a:lnTo>
                  <a:lnTo>
                    <a:pt x="120" y="198"/>
                  </a:lnTo>
                  <a:lnTo>
                    <a:pt x="114" y="192"/>
                  </a:lnTo>
                  <a:lnTo>
                    <a:pt x="114" y="168"/>
                  </a:lnTo>
                  <a:lnTo>
                    <a:pt x="96" y="168"/>
                  </a:lnTo>
                  <a:lnTo>
                    <a:pt x="90" y="174"/>
                  </a:lnTo>
                  <a:lnTo>
                    <a:pt x="84" y="192"/>
                  </a:lnTo>
                  <a:lnTo>
                    <a:pt x="60" y="192"/>
                  </a:lnTo>
                  <a:lnTo>
                    <a:pt x="54" y="162"/>
                  </a:lnTo>
                  <a:lnTo>
                    <a:pt x="42" y="162"/>
                  </a:lnTo>
                  <a:lnTo>
                    <a:pt x="30" y="150"/>
                  </a:lnTo>
                  <a:lnTo>
                    <a:pt x="18" y="144"/>
                  </a:lnTo>
                  <a:lnTo>
                    <a:pt x="0" y="132"/>
                  </a:lnTo>
                  <a:lnTo>
                    <a:pt x="36" y="96"/>
                  </a:lnTo>
                  <a:lnTo>
                    <a:pt x="48" y="66"/>
                  </a:lnTo>
                  <a:lnTo>
                    <a:pt x="60" y="54"/>
                  </a:lnTo>
                  <a:lnTo>
                    <a:pt x="60" y="42"/>
                  </a:lnTo>
                  <a:lnTo>
                    <a:pt x="66" y="30"/>
                  </a:lnTo>
                  <a:lnTo>
                    <a:pt x="84" y="24"/>
                  </a:lnTo>
                  <a:lnTo>
                    <a:pt x="102" y="18"/>
                  </a:lnTo>
                  <a:lnTo>
                    <a:pt x="126" y="6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6" name="Freeform 61"/>
            <p:cNvSpPr>
              <a:spLocks/>
            </p:cNvSpPr>
            <p:nvPr/>
          </p:nvSpPr>
          <p:spPr bwMode="auto">
            <a:xfrm>
              <a:off x="3254" y="3299"/>
              <a:ext cx="108" cy="108"/>
            </a:xfrm>
            <a:custGeom>
              <a:avLst/>
              <a:gdLst>
                <a:gd name="T0" fmla="*/ 36 w 108"/>
                <a:gd name="T1" fmla="*/ 0 h 108"/>
                <a:gd name="T2" fmla="*/ 66 w 108"/>
                <a:gd name="T3" fmla="*/ 0 h 108"/>
                <a:gd name="T4" fmla="*/ 78 w 108"/>
                <a:gd name="T5" fmla="*/ 6 h 108"/>
                <a:gd name="T6" fmla="*/ 90 w 108"/>
                <a:gd name="T7" fmla="*/ 24 h 108"/>
                <a:gd name="T8" fmla="*/ 96 w 108"/>
                <a:gd name="T9" fmla="*/ 30 h 108"/>
                <a:gd name="T10" fmla="*/ 96 w 108"/>
                <a:gd name="T11" fmla="*/ 48 h 108"/>
                <a:gd name="T12" fmla="*/ 102 w 108"/>
                <a:gd name="T13" fmla="*/ 48 h 108"/>
                <a:gd name="T14" fmla="*/ 108 w 108"/>
                <a:gd name="T15" fmla="*/ 54 h 108"/>
                <a:gd name="T16" fmla="*/ 102 w 108"/>
                <a:gd name="T17" fmla="*/ 66 h 108"/>
                <a:gd name="T18" fmla="*/ 102 w 108"/>
                <a:gd name="T19" fmla="*/ 72 h 108"/>
                <a:gd name="T20" fmla="*/ 102 w 108"/>
                <a:gd name="T21" fmla="*/ 90 h 108"/>
                <a:gd name="T22" fmla="*/ 96 w 108"/>
                <a:gd name="T23" fmla="*/ 90 h 108"/>
                <a:gd name="T24" fmla="*/ 90 w 108"/>
                <a:gd name="T25" fmla="*/ 96 h 108"/>
                <a:gd name="T26" fmla="*/ 90 w 108"/>
                <a:gd name="T27" fmla="*/ 96 h 108"/>
                <a:gd name="T28" fmla="*/ 78 w 108"/>
                <a:gd name="T29" fmla="*/ 102 h 108"/>
                <a:gd name="T30" fmla="*/ 66 w 108"/>
                <a:gd name="T31" fmla="*/ 108 h 108"/>
                <a:gd name="T32" fmla="*/ 60 w 108"/>
                <a:gd name="T33" fmla="*/ 102 h 108"/>
                <a:gd name="T34" fmla="*/ 48 w 108"/>
                <a:gd name="T35" fmla="*/ 90 h 108"/>
                <a:gd name="T36" fmla="*/ 24 w 108"/>
                <a:gd name="T37" fmla="*/ 90 h 108"/>
                <a:gd name="T38" fmla="*/ 18 w 108"/>
                <a:gd name="T39" fmla="*/ 84 h 108"/>
                <a:gd name="T40" fmla="*/ 18 w 108"/>
                <a:gd name="T41" fmla="*/ 78 h 108"/>
                <a:gd name="T42" fmla="*/ 6 w 108"/>
                <a:gd name="T43" fmla="*/ 60 h 108"/>
                <a:gd name="T44" fmla="*/ 0 w 108"/>
                <a:gd name="T45" fmla="*/ 60 h 108"/>
                <a:gd name="T46" fmla="*/ 6 w 108"/>
                <a:gd name="T47" fmla="*/ 48 h 108"/>
                <a:gd name="T48" fmla="*/ 36 w 108"/>
                <a:gd name="T49" fmla="*/ 0 h 10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8" h="108">
                  <a:moveTo>
                    <a:pt x="36" y="0"/>
                  </a:moveTo>
                  <a:lnTo>
                    <a:pt x="66" y="0"/>
                  </a:lnTo>
                  <a:lnTo>
                    <a:pt x="78" y="6"/>
                  </a:lnTo>
                  <a:lnTo>
                    <a:pt x="90" y="24"/>
                  </a:lnTo>
                  <a:lnTo>
                    <a:pt x="96" y="30"/>
                  </a:lnTo>
                  <a:lnTo>
                    <a:pt x="96" y="48"/>
                  </a:lnTo>
                  <a:lnTo>
                    <a:pt x="102" y="48"/>
                  </a:lnTo>
                  <a:lnTo>
                    <a:pt x="108" y="54"/>
                  </a:lnTo>
                  <a:lnTo>
                    <a:pt x="102" y="66"/>
                  </a:lnTo>
                  <a:lnTo>
                    <a:pt x="102" y="72"/>
                  </a:lnTo>
                  <a:lnTo>
                    <a:pt x="102" y="90"/>
                  </a:lnTo>
                  <a:lnTo>
                    <a:pt x="96" y="90"/>
                  </a:lnTo>
                  <a:lnTo>
                    <a:pt x="90" y="96"/>
                  </a:lnTo>
                  <a:lnTo>
                    <a:pt x="78" y="102"/>
                  </a:lnTo>
                  <a:lnTo>
                    <a:pt x="66" y="108"/>
                  </a:lnTo>
                  <a:lnTo>
                    <a:pt x="60" y="102"/>
                  </a:lnTo>
                  <a:lnTo>
                    <a:pt x="48" y="90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8" y="78"/>
                  </a:lnTo>
                  <a:lnTo>
                    <a:pt x="6" y="60"/>
                  </a:lnTo>
                  <a:lnTo>
                    <a:pt x="0" y="60"/>
                  </a:lnTo>
                  <a:lnTo>
                    <a:pt x="6" y="48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7" name="Freeform 62"/>
            <p:cNvSpPr>
              <a:spLocks/>
            </p:cNvSpPr>
            <p:nvPr/>
          </p:nvSpPr>
          <p:spPr bwMode="auto">
            <a:xfrm>
              <a:off x="3278" y="3233"/>
              <a:ext cx="42" cy="66"/>
            </a:xfrm>
            <a:custGeom>
              <a:avLst/>
              <a:gdLst>
                <a:gd name="T0" fmla="*/ 18 w 42"/>
                <a:gd name="T1" fmla="*/ 0 h 66"/>
                <a:gd name="T2" fmla="*/ 30 w 42"/>
                <a:gd name="T3" fmla="*/ 6 h 66"/>
                <a:gd name="T4" fmla="*/ 42 w 42"/>
                <a:gd name="T5" fmla="*/ 18 h 66"/>
                <a:gd name="T6" fmla="*/ 42 w 42"/>
                <a:gd name="T7" fmla="*/ 66 h 66"/>
                <a:gd name="T8" fmla="*/ 12 w 42"/>
                <a:gd name="T9" fmla="*/ 66 h 66"/>
                <a:gd name="T10" fmla="*/ 0 w 42"/>
                <a:gd name="T11" fmla="*/ 42 h 66"/>
                <a:gd name="T12" fmla="*/ 0 w 42"/>
                <a:gd name="T13" fmla="*/ 36 h 66"/>
                <a:gd name="T14" fmla="*/ 12 w 42"/>
                <a:gd name="T15" fmla="*/ 30 h 66"/>
                <a:gd name="T16" fmla="*/ 18 w 42"/>
                <a:gd name="T17" fmla="*/ 0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66">
                  <a:moveTo>
                    <a:pt x="18" y="0"/>
                  </a:moveTo>
                  <a:lnTo>
                    <a:pt x="30" y="6"/>
                  </a:lnTo>
                  <a:lnTo>
                    <a:pt x="42" y="18"/>
                  </a:lnTo>
                  <a:lnTo>
                    <a:pt x="42" y="66"/>
                  </a:lnTo>
                  <a:lnTo>
                    <a:pt x="12" y="66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12" y="3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8" name="Freeform 63"/>
            <p:cNvSpPr>
              <a:spLocks/>
            </p:cNvSpPr>
            <p:nvPr/>
          </p:nvSpPr>
          <p:spPr bwMode="auto">
            <a:xfrm>
              <a:off x="3320" y="3047"/>
              <a:ext cx="300" cy="408"/>
            </a:xfrm>
            <a:custGeom>
              <a:avLst/>
              <a:gdLst>
                <a:gd name="T0" fmla="*/ 42 w 300"/>
                <a:gd name="T1" fmla="*/ 270 h 408"/>
                <a:gd name="T2" fmla="*/ 42 w 300"/>
                <a:gd name="T3" fmla="*/ 216 h 408"/>
                <a:gd name="T4" fmla="*/ 54 w 300"/>
                <a:gd name="T5" fmla="*/ 204 h 408"/>
                <a:gd name="T6" fmla="*/ 78 w 300"/>
                <a:gd name="T7" fmla="*/ 210 h 408"/>
                <a:gd name="T8" fmla="*/ 84 w 300"/>
                <a:gd name="T9" fmla="*/ 228 h 408"/>
                <a:gd name="T10" fmla="*/ 96 w 300"/>
                <a:gd name="T11" fmla="*/ 240 h 408"/>
                <a:gd name="T12" fmla="*/ 114 w 300"/>
                <a:gd name="T13" fmla="*/ 246 h 408"/>
                <a:gd name="T14" fmla="*/ 144 w 300"/>
                <a:gd name="T15" fmla="*/ 234 h 408"/>
                <a:gd name="T16" fmla="*/ 150 w 300"/>
                <a:gd name="T17" fmla="*/ 222 h 408"/>
                <a:gd name="T18" fmla="*/ 168 w 300"/>
                <a:gd name="T19" fmla="*/ 210 h 408"/>
                <a:gd name="T20" fmla="*/ 144 w 300"/>
                <a:gd name="T21" fmla="*/ 192 h 408"/>
                <a:gd name="T22" fmla="*/ 120 w 300"/>
                <a:gd name="T23" fmla="*/ 168 h 408"/>
                <a:gd name="T24" fmla="*/ 96 w 300"/>
                <a:gd name="T25" fmla="*/ 156 h 408"/>
                <a:gd name="T26" fmla="*/ 102 w 300"/>
                <a:gd name="T27" fmla="*/ 96 h 408"/>
                <a:gd name="T28" fmla="*/ 108 w 300"/>
                <a:gd name="T29" fmla="*/ 72 h 408"/>
                <a:gd name="T30" fmla="*/ 126 w 300"/>
                <a:gd name="T31" fmla="*/ 60 h 408"/>
                <a:gd name="T32" fmla="*/ 138 w 300"/>
                <a:gd name="T33" fmla="*/ 36 h 408"/>
                <a:gd name="T34" fmla="*/ 138 w 300"/>
                <a:gd name="T35" fmla="*/ 12 h 408"/>
                <a:gd name="T36" fmla="*/ 150 w 300"/>
                <a:gd name="T37" fmla="*/ 0 h 408"/>
                <a:gd name="T38" fmla="*/ 162 w 300"/>
                <a:gd name="T39" fmla="*/ 6 h 408"/>
                <a:gd name="T40" fmla="*/ 180 w 300"/>
                <a:gd name="T41" fmla="*/ 42 h 408"/>
                <a:gd name="T42" fmla="*/ 174 w 300"/>
                <a:gd name="T43" fmla="*/ 60 h 408"/>
                <a:gd name="T44" fmla="*/ 162 w 300"/>
                <a:gd name="T45" fmla="*/ 60 h 408"/>
                <a:gd name="T46" fmla="*/ 162 w 300"/>
                <a:gd name="T47" fmla="*/ 78 h 408"/>
                <a:gd name="T48" fmla="*/ 162 w 300"/>
                <a:gd name="T49" fmla="*/ 90 h 408"/>
                <a:gd name="T50" fmla="*/ 180 w 300"/>
                <a:gd name="T51" fmla="*/ 96 h 408"/>
                <a:gd name="T52" fmla="*/ 192 w 300"/>
                <a:gd name="T53" fmla="*/ 84 h 408"/>
                <a:gd name="T54" fmla="*/ 222 w 300"/>
                <a:gd name="T55" fmla="*/ 90 h 408"/>
                <a:gd name="T56" fmla="*/ 234 w 300"/>
                <a:gd name="T57" fmla="*/ 96 h 408"/>
                <a:gd name="T58" fmla="*/ 222 w 300"/>
                <a:gd name="T59" fmla="*/ 132 h 408"/>
                <a:gd name="T60" fmla="*/ 204 w 300"/>
                <a:gd name="T61" fmla="*/ 180 h 408"/>
                <a:gd name="T62" fmla="*/ 216 w 300"/>
                <a:gd name="T63" fmla="*/ 204 h 408"/>
                <a:gd name="T64" fmla="*/ 234 w 300"/>
                <a:gd name="T65" fmla="*/ 204 h 408"/>
                <a:gd name="T66" fmla="*/ 252 w 300"/>
                <a:gd name="T67" fmla="*/ 204 h 408"/>
                <a:gd name="T68" fmla="*/ 252 w 300"/>
                <a:gd name="T69" fmla="*/ 216 h 408"/>
                <a:gd name="T70" fmla="*/ 252 w 300"/>
                <a:gd name="T71" fmla="*/ 222 h 408"/>
                <a:gd name="T72" fmla="*/ 234 w 300"/>
                <a:gd name="T73" fmla="*/ 234 h 408"/>
                <a:gd name="T74" fmla="*/ 228 w 300"/>
                <a:gd name="T75" fmla="*/ 276 h 408"/>
                <a:gd name="T76" fmla="*/ 234 w 300"/>
                <a:gd name="T77" fmla="*/ 300 h 408"/>
                <a:gd name="T78" fmla="*/ 264 w 300"/>
                <a:gd name="T79" fmla="*/ 318 h 408"/>
                <a:gd name="T80" fmla="*/ 288 w 300"/>
                <a:gd name="T81" fmla="*/ 312 h 408"/>
                <a:gd name="T82" fmla="*/ 300 w 300"/>
                <a:gd name="T83" fmla="*/ 336 h 408"/>
                <a:gd name="T84" fmla="*/ 252 w 300"/>
                <a:gd name="T85" fmla="*/ 372 h 408"/>
                <a:gd name="T86" fmla="*/ 222 w 300"/>
                <a:gd name="T87" fmla="*/ 384 h 408"/>
                <a:gd name="T88" fmla="*/ 210 w 300"/>
                <a:gd name="T89" fmla="*/ 402 h 408"/>
                <a:gd name="T90" fmla="*/ 204 w 300"/>
                <a:gd name="T91" fmla="*/ 396 h 408"/>
                <a:gd name="T92" fmla="*/ 192 w 300"/>
                <a:gd name="T93" fmla="*/ 360 h 408"/>
                <a:gd name="T94" fmla="*/ 168 w 300"/>
                <a:gd name="T95" fmla="*/ 360 h 408"/>
                <a:gd name="T96" fmla="*/ 168 w 300"/>
                <a:gd name="T97" fmla="*/ 396 h 408"/>
                <a:gd name="T98" fmla="*/ 162 w 300"/>
                <a:gd name="T99" fmla="*/ 408 h 408"/>
                <a:gd name="T100" fmla="*/ 120 w 300"/>
                <a:gd name="T101" fmla="*/ 396 h 408"/>
                <a:gd name="T102" fmla="*/ 102 w 300"/>
                <a:gd name="T103" fmla="*/ 390 h 408"/>
                <a:gd name="T104" fmla="*/ 66 w 300"/>
                <a:gd name="T105" fmla="*/ 378 h 408"/>
                <a:gd name="T106" fmla="*/ 24 w 300"/>
                <a:gd name="T107" fmla="*/ 384 h 408"/>
                <a:gd name="T108" fmla="*/ 12 w 300"/>
                <a:gd name="T109" fmla="*/ 372 h 408"/>
                <a:gd name="T110" fmla="*/ 12 w 300"/>
                <a:gd name="T111" fmla="*/ 354 h 408"/>
                <a:gd name="T112" fmla="*/ 24 w 300"/>
                <a:gd name="T113" fmla="*/ 348 h 408"/>
                <a:gd name="T114" fmla="*/ 36 w 300"/>
                <a:gd name="T115" fmla="*/ 342 h 408"/>
                <a:gd name="T116" fmla="*/ 36 w 300"/>
                <a:gd name="T117" fmla="*/ 318 h 408"/>
                <a:gd name="T118" fmla="*/ 36 w 300"/>
                <a:gd name="T119" fmla="*/ 300 h 408"/>
                <a:gd name="T120" fmla="*/ 30 w 300"/>
                <a:gd name="T121" fmla="*/ 282 h 40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00" h="408">
                  <a:moveTo>
                    <a:pt x="30" y="282"/>
                  </a:moveTo>
                  <a:lnTo>
                    <a:pt x="42" y="270"/>
                  </a:lnTo>
                  <a:lnTo>
                    <a:pt x="42" y="246"/>
                  </a:lnTo>
                  <a:lnTo>
                    <a:pt x="42" y="216"/>
                  </a:lnTo>
                  <a:lnTo>
                    <a:pt x="42" y="204"/>
                  </a:lnTo>
                  <a:lnTo>
                    <a:pt x="54" y="204"/>
                  </a:lnTo>
                  <a:lnTo>
                    <a:pt x="66" y="210"/>
                  </a:lnTo>
                  <a:lnTo>
                    <a:pt x="78" y="210"/>
                  </a:lnTo>
                  <a:lnTo>
                    <a:pt x="84" y="222"/>
                  </a:lnTo>
                  <a:lnTo>
                    <a:pt x="84" y="228"/>
                  </a:lnTo>
                  <a:lnTo>
                    <a:pt x="84" y="234"/>
                  </a:lnTo>
                  <a:lnTo>
                    <a:pt x="96" y="240"/>
                  </a:lnTo>
                  <a:lnTo>
                    <a:pt x="102" y="246"/>
                  </a:lnTo>
                  <a:lnTo>
                    <a:pt x="114" y="246"/>
                  </a:lnTo>
                  <a:lnTo>
                    <a:pt x="120" y="240"/>
                  </a:lnTo>
                  <a:lnTo>
                    <a:pt x="144" y="234"/>
                  </a:lnTo>
                  <a:lnTo>
                    <a:pt x="150" y="234"/>
                  </a:lnTo>
                  <a:lnTo>
                    <a:pt x="150" y="222"/>
                  </a:lnTo>
                  <a:lnTo>
                    <a:pt x="168" y="216"/>
                  </a:lnTo>
                  <a:lnTo>
                    <a:pt x="168" y="210"/>
                  </a:lnTo>
                  <a:lnTo>
                    <a:pt x="150" y="198"/>
                  </a:lnTo>
                  <a:lnTo>
                    <a:pt x="144" y="192"/>
                  </a:lnTo>
                  <a:lnTo>
                    <a:pt x="120" y="174"/>
                  </a:lnTo>
                  <a:lnTo>
                    <a:pt x="120" y="168"/>
                  </a:lnTo>
                  <a:lnTo>
                    <a:pt x="114" y="162"/>
                  </a:lnTo>
                  <a:lnTo>
                    <a:pt x="96" y="156"/>
                  </a:lnTo>
                  <a:lnTo>
                    <a:pt x="90" y="144"/>
                  </a:lnTo>
                  <a:lnTo>
                    <a:pt x="102" y="96"/>
                  </a:lnTo>
                  <a:lnTo>
                    <a:pt x="102" y="84"/>
                  </a:lnTo>
                  <a:lnTo>
                    <a:pt x="108" y="72"/>
                  </a:lnTo>
                  <a:lnTo>
                    <a:pt x="120" y="60"/>
                  </a:lnTo>
                  <a:lnTo>
                    <a:pt x="126" y="60"/>
                  </a:lnTo>
                  <a:lnTo>
                    <a:pt x="132" y="48"/>
                  </a:lnTo>
                  <a:lnTo>
                    <a:pt x="138" y="36"/>
                  </a:lnTo>
                  <a:lnTo>
                    <a:pt x="132" y="24"/>
                  </a:lnTo>
                  <a:lnTo>
                    <a:pt x="138" y="12"/>
                  </a:lnTo>
                  <a:lnTo>
                    <a:pt x="138" y="0"/>
                  </a:lnTo>
                  <a:lnTo>
                    <a:pt x="150" y="0"/>
                  </a:lnTo>
                  <a:lnTo>
                    <a:pt x="162" y="6"/>
                  </a:lnTo>
                  <a:lnTo>
                    <a:pt x="162" y="24"/>
                  </a:lnTo>
                  <a:lnTo>
                    <a:pt x="180" y="42"/>
                  </a:lnTo>
                  <a:lnTo>
                    <a:pt x="180" y="54"/>
                  </a:lnTo>
                  <a:lnTo>
                    <a:pt x="174" y="60"/>
                  </a:lnTo>
                  <a:lnTo>
                    <a:pt x="168" y="54"/>
                  </a:lnTo>
                  <a:lnTo>
                    <a:pt x="162" y="60"/>
                  </a:lnTo>
                  <a:lnTo>
                    <a:pt x="162" y="78"/>
                  </a:lnTo>
                  <a:lnTo>
                    <a:pt x="162" y="84"/>
                  </a:lnTo>
                  <a:lnTo>
                    <a:pt x="162" y="90"/>
                  </a:lnTo>
                  <a:lnTo>
                    <a:pt x="174" y="96"/>
                  </a:lnTo>
                  <a:lnTo>
                    <a:pt x="180" y="96"/>
                  </a:lnTo>
                  <a:lnTo>
                    <a:pt x="180" y="102"/>
                  </a:lnTo>
                  <a:lnTo>
                    <a:pt x="192" y="84"/>
                  </a:lnTo>
                  <a:lnTo>
                    <a:pt x="210" y="84"/>
                  </a:lnTo>
                  <a:lnTo>
                    <a:pt x="222" y="90"/>
                  </a:lnTo>
                  <a:lnTo>
                    <a:pt x="234" y="90"/>
                  </a:lnTo>
                  <a:lnTo>
                    <a:pt x="234" y="96"/>
                  </a:lnTo>
                  <a:lnTo>
                    <a:pt x="234" y="102"/>
                  </a:lnTo>
                  <a:lnTo>
                    <a:pt x="222" y="132"/>
                  </a:lnTo>
                  <a:lnTo>
                    <a:pt x="204" y="168"/>
                  </a:lnTo>
                  <a:lnTo>
                    <a:pt x="204" y="180"/>
                  </a:lnTo>
                  <a:lnTo>
                    <a:pt x="210" y="198"/>
                  </a:lnTo>
                  <a:lnTo>
                    <a:pt x="216" y="204"/>
                  </a:lnTo>
                  <a:lnTo>
                    <a:pt x="234" y="204"/>
                  </a:lnTo>
                  <a:lnTo>
                    <a:pt x="240" y="210"/>
                  </a:lnTo>
                  <a:lnTo>
                    <a:pt x="252" y="204"/>
                  </a:lnTo>
                  <a:lnTo>
                    <a:pt x="252" y="216"/>
                  </a:lnTo>
                  <a:lnTo>
                    <a:pt x="252" y="222"/>
                  </a:lnTo>
                  <a:lnTo>
                    <a:pt x="240" y="228"/>
                  </a:lnTo>
                  <a:lnTo>
                    <a:pt x="234" y="234"/>
                  </a:lnTo>
                  <a:lnTo>
                    <a:pt x="234" y="258"/>
                  </a:lnTo>
                  <a:lnTo>
                    <a:pt x="228" y="276"/>
                  </a:lnTo>
                  <a:lnTo>
                    <a:pt x="228" y="288"/>
                  </a:lnTo>
                  <a:lnTo>
                    <a:pt x="234" y="300"/>
                  </a:lnTo>
                  <a:lnTo>
                    <a:pt x="252" y="306"/>
                  </a:lnTo>
                  <a:lnTo>
                    <a:pt x="264" y="318"/>
                  </a:lnTo>
                  <a:lnTo>
                    <a:pt x="270" y="318"/>
                  </a:lnTo>
                  <a:lnTo>
                    <a:pt x="288" y="312"/>
                  </a:lnTo>
                  <a:lnTo>
                    <a:pt x="300" y="324"/>
                  </a:lnTo>
                  <a:lnTo>
                    <a:pt x="300" y="336"/>
                  </a:lnTo>
                  <a:lnTo>
                    <a:pt x="258" y="384"/>
                  </a:lnTo>
                  <a:lnTo>
                    <a:pt x="252" y="372"/>
                  </a:lnTo>
                  <a:lnTo>
                    <a:pt x="240" y="366"/>
                  </a:lnTo>
                  <a:lnTo>
                    <a:pt x="222" y="384"/>
                  </a:lnTo>
                  <a:lnTo>
                    <a:pt x="210" y="402"/>
                  </a:lnTo>
                  <a:lnTo>
                    <a:pt x="204" y="402"/>
                  </a:lnTo>
                  <a:lnTo>
                    <a:pt x="204" y="396"/>
                  </a:lnTo>
                  <a:lnTo>
                    <a:pt x="192" y="372"/>
                  </a:lnTo>
                  <a:lnTo>
                    <a:pt x="192" y="360"/>
                  </a:lnTo>
                  <a:lnTo>
                    <a:pt x="186" y="354"/>
                  </a:lnTo>
                  <a:lnTo>
                    <a:pt x="168" y="360"/>
                  </a:lnTo>
                  <a:lnTo>
                    <a:pt x="162" y="372"/>
                  </a:lnTo>
                  <a:lnTo>
                    <a:pt x="168" y="396"/>
                  </a:lnTo>
                  <a:lnTo>
                    <a:pt x="168" y="408"/>
                  </a:lnTo>
                  <a:lnTo>
                    <a:pt x="162" y="408"/>
                  </a:lnTo>
                  <a:lnTo>
                    <a:pt x="150" y="396"/>
                  </a:lnTo>
                  <a:lnTo>
                    <a:pt x="120" y="396"/>
                  </a:lnTo>
                  <a:lnTo>
                    <a:pt x="114" y="396"/>
                  </a:lnTo>
                  <a:lnTo>
                    <a:pt x="102" y="390"/>
                  </a:lnTo>
                  <a:lnTo>
                    <a:pt x="90" y="378"/>
                  </a:lnTo>
                  <a:lnTo>
                    <a:pt x="66" y="378"/>
                  </a:lnTo>
                  <a:lnTo>
                    <a:pt x="30" y="384"/>
                  </a:lnTo>
                  <a:lnTo>
                    <a:pt x="24" y="384"/>
                  </a:lnTo>
                  <a:lnTo>
                    <a:pt x="12" y="384"/>
                  </a:lnTo>
                  <a:lnTo>
                    <a:pt x="12" y="372"/>
                  </a:lnTo>
                  <a:lnTo>
                    <a:pt x="0" y="360"/>
                  </a:lnTo>
                  <a:lnTo>
                    <a:pt x="12" y="354"/>
                  </a:lnTo>
                  <a:lnTo>
                    <a:pt x="24" y="348"/>
                  </a:lnTo>
                  <a:lnTo>
                    <a:pt x="30" y="342"/>
                  </a:lnTo>
                  <a:lnTo>
                    <a:pt x="36" y="342"/>
                  </a:lnTo>
                  <a:lnTo>
                    <a:pt x="36" y="324"/>
                  </a:lnTo>
                  <a:lnTo>
                    <a:pt x="36" y="318"/>
                  </a:lnTo>
                  <a:lnTo>
                    <a:pt x="42" y="306"/>
                  </a:lnTo>
                  <a:lnTo>
                    <a:pt x="36" y="300"/>
                  </a:lnTo>
                  <a:lnTo>
                    <a:pt x="30" y="300"/>
                  </a:lnTo>
                  <a:lnTo>
                    <a:pt x="30" y="282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9" name="Freeform 64"/>
            <p:cNvSpPr>
              <a:spLocks/>
            </p:cNvSpPr>
            <p:nvPr/>
          </p:nvSpPr>
          <p:spPr bwMode="auto">
            <a:xfrm>
              <a:off x="3362" y="3203"/>
              <a:ext cx="126" cy="90"/>
            </a:xfrm>
            <a:custGeom>
              <a:avLst/>
              <a:gdLst>
                <a:gd name="T0" fmla="*/ 6 w 126"/>
                <a:gd name="T1" fmla="*/ 12 h 90"/>
                <a:gd name="T2" fmla="*/ 12 w 126"/>
                <a:gd name="T3" fmla="*/ 18 h 90"/>
                <a:gd name="T4" fmla="*/ 24 w 126"/>
                <a:gd name="T5" fmla="*/ 24 h 90"/>
                <a:gd name="T6" fmla="*/ 36 w 126"/>
                <a:gd name="T7" fmla="*/ 18 h 90"/>
                <a:gd name="T8" fmla="*/ 36 w 126"/>
                <a:gd name="T9" fmla="*/ 12 h 90"/>
                <a:gd name="T10" fmla="*/ 42 w 126"/>
                <a:gd name="T11" fmla="*/ 12 h 90"/>
                <a:gd name="T12" fmla="*/ 54 w 126"/>
                <a:gd name="T13" fmla="*/ 0 h 90"/>
                <a:gd name="T14" fmla="*/ 72 w 126"/>
                <a:gd name="T15" fmla="*/ 6 h 90"/>
                <a:gd name="T16" fmla="*/ 78 w 126"/>
                <a:gd name="T17" fmla="*/ 12 h 90"/>
                <a:gd name="T18" fmla="*/ 78 w 126"/>
                <a:gd name="T19" fmla="*/ 18 h 90"/>
                <a:gd name="T20" fmla="*/ 102 w 126"/>
                <a:gd name="T21" fmla="*/ 36 h 90"/>
                <a:gd name="T22" fmla="*/ 108 w 126"/>
                <a:gd name="T23" fmla="*/ 42 h 90"/>
                <a:gd name="T24" fmla="*/ 126 w 126"/>
                <a:gd name="T25" fmla="*/ 54 h 90"/>
                <a:gd name="T26" fmla="*/ 126 w 126"/>
                <a:gd name="T27" fmla="*/ 60 h 90"/>
                <a:gd name="T28" fmla="*/ 108 w 126"/>
                <a:gd name="T29" fmla="*/ 66 h 90"/>
                <a:gd name="T30" fmla="*/ 108 w 126"/>
                <a:gd name="T31" fmla="*/ 78 h 90"/>
                <a:gd name="T32" fmla="*/ 102 w 126"/>
                <a:gd name="T33" fmla="*/ 78 h 90"/>
                <a:gd name="T34" fmla="*/ 78 w 126"/>
                <a:gd name="T35" fmla="*/ 84 h 90"/>
                <a:gd name="T36" fmla="*/ 72 w 126"/>
                <a:gd name="T37" fmla="*/ 90 h 90"/>
                <a:gd name="T38" fmla="*/ 60 w 126"/>
                <a:gd name="T39" fmla="*/ 90 h 90"/>
                <a:gd name="T40" fmla="*/ 54 w 126"/>
                <a:gd name="T41" fmla="*/ 84 h 90"/>
                <a:gd name="T42" fmla="*/ 42 w 126"/>
                <a:gd name="T43" fmla="*/ 78 h 90"/>
                <a:gd name="T44" fmla="*/ 42 w 126"/>
                <a:gd name="T45" fmla="*/ 72 h 90"/>
                <a:gd name="T46" fmla="*/ 42 w 126"/>
                <a:gd name="T47" fmla="*/ 66 h 90"/>
                <a:gd name="T48" fmla="*/ 36 w 126"/>
                <a:gd name="T49" fmla="*/ 54 h 90"/>
                <a:gd name="T50" fmla="*/ 24 w 126"/>
                <a:gd name="T51" fmla="*/ 54 h 90"/>
                <a:gd name="T52" fmla="*/ 12 w 126"/>
                <a:gd name="T53" fmla="*/ 48 h 90"/>
                <a:gd name="T54" fmla="*/ 0 w 126"/>
                <a:gd name="T55" fmla="*/ 48 h 90"/>
                <a:gd name="T56" fmla="*/ 0 w 126"/>
                <a:gd name="T57" fmla="*/ 24 h 90"/>
                <a:gd name="T58" fmla="*/ 6 w 126"/>
                <a:gd name="T59" fmla="*/ 12 h 9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6" h="90">
                  <a:moveTo>
                    <a:pt x="6" y="12"/>
                  </a:moveTo>
                  <a:lnTo>
                    <a:pt x="12" y="18"/>
                  </a:lnTo>
                  <a:lnTo>
                    <a:pt x="24" y="24"/>
                  </a:lnTo>
                  <a:lnTo>
                    <a:pt x="36" y="18"/>
                  </a:lnTo>
                  <a:lnTo>
                    <a:pt x="36" y="12"/>
                  </a:lnTo>
                  <a:lnTo>
                    <a:pt x="42" y="12"/>
                  </a:lnTo>
                  <a:lnTo>
                    <a:pt x="54" y="0"/>
                  </a:lnTo>
                  <a:lnTo>
                    <a:pt x="72" y="6"/>
                  </a:lnTo>
                  <a:lnTo>
                    <a:pt x="78" y="12"/>
                  </a:lnTo>
                  <a:lnTo>
                    <a:pt x="78" y="18"/>
                  </a:lnTo>
                  <a:lnTo>
                    <a:pt x="102" y="36"/>
                  </a:lnTo>
                  <a:lnTo>
                    <a:pt x="108" y="42"/>
                  </a:lnTo>
                  <a:lnTo>
                    <a:pt x="126" y="54"/>
                  </a:lnTo>
                  <a:lnTo>
                    <a:pt x="126" y="60"/>
                  </a:lnTo>
                  <a:lnTo>
                    <a:pt x="108" y="66"/>
                  </a:lnTo>
                  <a:lnTo>
                    <a:pt x="108" y="78"/>
                  </a:lnTo>
                  <a:lnTo>
                    <a:pt x="102" y="78"/>
                  </a:lnTo>
                  <a:lnTo>
                    <a:pt x="78" y="84"/>
                  </a:lnTo>
                  <a:lnTo>
                    <a:pt x="72" y="90"/>
                  </a:lnTo>
                  <a:lnTo>
                    <a:pt x="60" y="90"/>
                  </a:lnTo>
                  <a:lnTo>
                    <a:pt x="54" y="84"/>
                  </a:lnTo>
                  <a:lnTo>
                    <a:pt x="42" y="78"/>
                  </a:lnTo>
                  <a:lnTo>
                    <a:pt x="42" y="72"/>
                  </a:lnTo>
                  <a:lnTo>
                    <a:pt x="42" y="66"/>
                  </a:lnTo>
                  <a:lnTo>
                    <a:pt x="36" y="54"/>
                  </a:lnTo>
                  <a:lnTo>
                    <a:pt x="24" y="54"/>
                  </a:lnTo>
                  <a:lnTo>
                    <a:pt x="12" y="48"/>
                  </a:lnTo>
                  <a:lnTo>
                    <a:pt x="0" y="48"/>
                  </a:lnTo>
                  <a:lnTo>
                    <a:pt x="0" y="24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60" name="Freeform 65"/>
            <p:cNvSpPr>
              <a:spLocks/>
            </p:cNvSpPr>
            <p:nvPr/>
          </p:nvSpPr>
          <p:spPr bwMode="auto">
            <a:xfrm>
              <a:off x="3368" y="2855"/>
              <a:ext cx="678" cy="684"/>
            </a:xfrm>
            <a:custGeom>
              <a:avLst/>
              <a:gdLst>
                <a:gd name="T0" fmla="*/ 60 w 678"/>
                <a:gd name="T1" fmla="*/ 24 h 684"/>
                <a:gd name="T2" fmla="*/ 90 w 678"/>
                <a:gd name="T3" fmla="*/ 0 h 684"/>
                <a:gd name="T4" fmla="*/ 126 w 678"/>
                <a:gd name="T5" fmla="*/ 54 h 684"/>
                <a:gd name="T6" fmla="*/ 120 w 678"/>
                <a:gd name="T7" fmla="*/ 72 h 684"/>
                <a:gd name="T8" fmla="*/ 108 w 678"/>
                <a:gd name="T9" fmla="*/ 66 h 684"/>
                <a:gd name="T10" fmla="*/ 138 w 678"/>
                <a:gd name="T11" fmla="*/ 114 h 684"/>
                <a:gd name="T12" fmla="*/ 150 w 678"/>
                <a:gd name="T13" fmla="*/ 150 h 684"/>
                <a:gd name="T14" fmla="*/ 162 w 678"/>
                <a:gd name="T15" fmla="*/ 180 h 684"/>
                <a:gd name="T16" fmla="*/ 222 w 678"/>
                <a:gd name="T17" fmla="*/ 258 h 684"/>
                <a:gd name="T18" fmla="*/ 228 w 678"/>
                <a:gd name="T19" fmla="*/ 264 h 684"/>
                <a:gd name="T20" fmla="*/ 252 w 678"/>
                <a:gd name="T21" fmla="*/ 300 h 684"/>
                <a:gd name="T22" fmla="*/ 276 w 678"/>
                <a:gd name="T23" fmla="*/ 342 h 684"/>
                <a:gd name="T24" fmla="*/ 324 w 678"/>
                <a:gd name="T25" fmla="*/ 414 h 684"/>
                <a:gd name="T26" fmla="*/ 372 w 678"/>
                <a:gd name="T27" fmla="*/ 474 h 684"/>
                <a:gd name="T28" fmla="*/ 390 w 678"/>
                <a:gd name="T29" fmla="*/ 486 h 684"/>
                <a:gd name="T30" fmla="*/ 402 w 678"/>
                <a:gd name="T31" fmla="*/ 468 h 684"/>
                <a:gd name="T32" fmla="*/ 498 w 678"/>
                <a:gd name="T33" fmla="*/ 486 h 684"/>
                <a:gd name="T34" fmla="*/ 546 w 678"/>
                <a:gd name="T35" fmla="*/ 528 h 684"/>
                <a:gd name="T36" fmla="*/ 594 w 678"/>
                <a:gd name="T37" fmla="*/ 546 h 684"/>
                <a:gd name="T38" fmla="*/ 660 w 678"/>
                <a:gd name="T39" fmla="*/ 618 h 684"/>
                <a:gd name="T40" fmla="*/ 654 w 678"/>
                <a:gd name="T41" fmla="*/ 666 h 684"/>
                <a:gd name="T42" fmla="*/ 558 w 678"/>
                <a:gd name="T43" fmla="*/ 678 h 684"/>
                <a:gd name="T44" fmla="*/ 504 w 678"/>
                <a:gd name="T45" fmla="*/ 672 h 684"/>
                <a:gd name="T46" fmla="*/ 462 w 678"/>
                <a:gd name="T47" fmla="*/ 648 h 684"/>
                <a:gd name="T48" fmla="*/ 432 w 678"/>
                <a:gd name="T49" fmla="*/ 618 h 684"/>
                <a:gd name="T50" fmla="*/ 384 w 678"/>
                <a:gd name="T51" fmla="*/ 642 h 684"/>
                <a:gd name="T52" fmla="*/ 372 w 678"/>
                <a:gd name="T53" fmla="*/ 600 h 684"/>
                <a:gd name="T54" fmla="*/ 372 w 678"/>
                <a:gd name="T55" fmla="*/ 564 h 684"/>
                <a:gd name="T56" fmla="*/ 318 w 678"/>
                <a:gd name="T57" fmla="*/ 546 h 684"/>
                <a:gd name="T58" fmla="*/ 264 w 678"/>
                <a:gd name="T59" fmla="*/ 498 h 684"/>
                <a:gd name="T60" fmla="*/ 222 w 678"/>
                <a:gd name="T61" fmla="*/ 510 h 684"/>
                <a:gd name="T62" fmla="*/ 186 w 678"/>
                <a:gd name="T63" fmla="*/ 492 h 684"/>
                <a:gd name="T64" fmla="*/ 186 w 678"/>
                <a:gd name="T65" fmla="*/ 450 h 684"/>
                <a:gd name="T66" fmla="*/ 204 w 678"/>
                <a:gd name="T67" fmla="*/ 414 h 684"/>
                <a:gd name="T68" fmla="*/ 204 w 678"/>
                <a:gd name="T69" fmla="*/ 396 h 684"/>
                <a:gd name="T70" fmla="*/ 186 w 678"/>
                <a:gd name="T71" fmla="*/ 396 h 684"/>
                <a:gd name="T72" fmla="*/ 162 w 678"/>
                <a:gd name="T73" fmla="*/ 390 h 684"/>
                <a:gd name="T74" fmla="*/ 174 w 678"/>
                <a:gd name="T75" fmla="*/ 324 h 684"/>
                <a:gd name="T76" fmla="*/ 186 w 678"/>
                <a:gd name="T77" fmla="*/ 282 h 684"/>
                <a:gd name="T78" fmla="*/ 144 w 678"/>
                <a:gd name="T79" fmla="*/ 276 h 684"/>
                <a:gd name="T80" fmla="*/ 126 w 678"/>
                <a:gd name="T81" fmla="*/ 288 h 684"/>
                <a:gd name="T82" fmla="*/ 114 w 678"/>
                <a:gd name="T83" fmla="*/ 270 h 684"/>
                <a:gd name="T84" fmla="*/ 120 w 678"/>
                <a:gd name="T85" fmla="*/ 246 h 684"/>
                <a:gd name="T86" fmla="*/ 132 w 678"/>
                <a:gd name="T87" fmla="*/ 234 h 684"/>
                <a:gd name="T88" fmla="*/ 102 w 678"/>
                <a:gd name="T89" fmla="*/ 192 h 684"/>
                <a:gd name="T90" fmla="*/ 90 w 678"/>
                <a:gd name="T91" fmla="*/ 204 h 684"/>
                <a:gd name="T92" fmla="*/ 66 w 678"/>
                <a:gd name="T93" fmla="*/ 216 h 684"/>
                <a:gd name="T94" fmla="*/ 24 w 678"/>
                <a:gd name="T95" fmla="*/ 240 h 684"/>
                <a:gd name="T96" fmla="*/ 48 w 678"/>
                <a:gd name="T97" fmla="*/ 162 h 684"/>
                <a:gd name="T98" fmla="*/ 12 w 678"/>
                <a:gd name="T99" fmla="*/ 84 h 684"/>
                <a:gd name="T100" fmla="*/ 24 w 678"/>
                <a:gd name="T101" fmla="*/ 6 h 6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78" h="684">
                  <a:moveTo>
                    <a:pt x="24" y="6"/>
                  </a:moveTo>
                  <a:lnTo>
                    <a:pt x="42" y="24"/>
                  </a:lnTo>
                  <a:lnTo>
                    <a:pt x="60" y="24"/>
                  </a:lnTo>
                  <a:lnTo>
                    <a:pt x="60" y="18"/>
                  </a:lnTo>
                  <a:lnTo>
                    <a:pt x="72" y="6"/>
                  </a:lnTo>
                  <a:lnTo>
                    <a:pt x="90" y="0"/>
                  </a:lnTo>
                  <a:lnTo>
                    <a:pt x="102" y="18"/>
                  </a:lnTo>
                  <a:lnTo>
                    <a:pt x="120" y="48"/>
                  </a:lnTo>
                  <a:lnTo>
                    <a:pt x="126" y="54"/>
                  </a:lnTo>
                  <a:lnTo>
                    <a:pt x="144" y="72"/>
                  </a:lnTo>
                  <a:lnTo>
                    <a:pt x="144" y="90"/>
                  </a:lnTo>
                  <a:lnTo>
                    <a:pt x="120" y="72"/>
                  </a:lnTo>
                  <a:lnTo>
                    <a:pt x="114" y="66"/>
                  </a:lnTo>
                  <a:lnTo>
                    <a:pt x="108" y="66"/>
                  </a:lnTo>
                  <a:lnTo>
                    <a:pt x="114" y="84"/>
                  </a:lnTo>
                  <a:lnTo>
                    <a:pt x="126" y="108"/>
                  </a:lnTo>
                  <a:lnTo>
                    <a:pt x="138" y="114"/>
                  </a:lnTo>
                  <a:lnTo>
                    <a:pt x="144" y="120"/>
                  </a:lnTo>
                  <a:lnTo>
                    <a:pt x="150" y="144"/>
                  </a:lnTo>
                  <a:lnTo>
                    <a:pt x="150" y="150"/>
                  </a:lnTo>
                  <a:lnTo>
                    <a:pt x="150" y="156"/>
                  </a:lnTo>
                  <a:lnTo>
                    <a:pt x="156" y="162"/>
                  </a:lnTo>
                  <a:lnTo>
                    <a:pt x="162" y="180"/>
                  </a:lnTo>
                  <a:lnTo>
                    <a:pt x="186" y="210"/>
                  </a:lnTo>
                  <a:lnTo>
                    <a:pt x="222" y="252"/>
                  </a:lnTo>
                  <a:lnTo>
                    <a:pt x="222" y="258"/>
                  </a:lnTo>
                  <a:lnTo>
                    <a:pt x="228" y="258"/>
                  </a:lnTo>
                  <a:lnTo>
                    <a:pt x="228" y="264"/>
                  </a:lnTo>
                  <a:lnTo>
                    <a:pt x="240" y="282"/>
                  </a:lnTo>
                  <a:lnTo>
                    <a:pt x="252" y="294"/>
                  </a:lnTo>
                  <a:lnTo>
                    <a:pt x="252" y="300"/>
                  </a:lnTo>
                  <a:lnTo>
                    <a:pt x="258" y="300"/>
                  </a:lnTo>
                  <a:lnTo>
                    <a:pt x="276" y="336"/>
                  </a:lnTo>
                  <a:lnTo>
                    <a:pt x="276" y="342"/>
                  </a:lnTo>
                  <a:lnTo>
                    <a:pt x="306" y="396"/>
                  </a:lnTo>
                  <a:lnTo>
                    <a:pt x="312" y="402"/>
                  </a:lnTo>
                  <a:lnTo>
                    <a:pt x="324" y="414"/>
                  </a:lnTo>
                  <a:lnTo>
                    <a:pt x="342" y="426"/>
                  </a:lnTo>
                  <a:lnTo>
                    <a:pt x="366" y="456"/>
                  </a:lnTo>
                  <a:lnTo>
                    <a:pt x="372" y="474"/>
                  </a:lnTo>
                  <a:lnTo>
                    <a:pt x="378" y="480"/>
                  </a:lnTo>
                  <a:lnTo>
                    <a:pt x="384" y="486"/>
                  </a:lnTo>
                  <a:lnTo>
                    <a:pt x="390" y="486"/>
                  </a:lnTo>
                  <a:lnTo>
                    <a:pt x="396" y="486"/>
                  </a:lnTo>
                  <a:lnTo>
                    <a:pt x="402" y="480"/>
                  </a:lnTo>
                  <a:lnTo>
                    <a:pt x="402" y="468"/>
                  </a:lnTo>
                  <a:lnTo>
                    <a:pt x="438" y="474"/>
                  </a:lnTo>
                  <a:lnTo>
                    <a:pt x="462" y="480"/>
                  </a:lnTo>
                  <a:lnTo>
                    <a:pt x="498" y="486"/>
                  </a:lnTo>
                  <a:lnTo>
                    <a:pt x="528" y="522"/>
                  </a:lnTo>
                  <a:lnTo>
                    <a:pt x="546" y="528"/>
                  </a:lnTo>
                  <a:lnTo>
                    <a:pt x="546" y="540"/>
                  </a:lnTo>
                  <a:lnTo>
                    <a:pt x="558" y="546"/>
                  </a:lnTo>
                  <a:lnTo>
                    <a:pt x="594" y="546"/>
                  </a:lnTo>
                  <a:lnTo>
                    <a:pt x="606" y="564"/>
                  </a:lnTo>
                  <a:lnTo>
                    <a:pt x="636" y="600"/>
                  </a:lnTo>
                  <a:lnTo>
                    <a:pt x="660" y="618"/>
                  </a:lnTo>
                  <a:lnTo>
                    <a:pt x="672" y="630"/>
                  </a:lnTo>
                  <a:lnTo>
                    <a:pt x="678" y="648"/>
                  </a:lnTo>
                  <a:lnTo>
                    <a:pt x="654" y="666"/>
                  </a:lnTo>
                  <a:lnTo>
                    <a:pt x="642" y="672"/>
                  </a:lnTo>
                  <a:lnTo>
                    <a:pt x="630" y="672"/>
                  </a:lnTo>
                  <a:lnTo>
                    <a:pt x="558" y="678"/>
                  </a:lnTo>
                  <a:lnTo>
                    <a:pt x="534" y="684"/>
                  </a:lnTo>
                  <a:lnTo>
                    <a:pt x="510" y="684"/>
                  </a:lnTo>
                  <a:lnTo>
                    <a:pt x="504" y="672"/>
                  </a:lnTo>
                  <a:lnTo>
                    <a:pt x="498" y="666"/>
                  </a:lnTo>
                  <a:lnTo>
                    <a:pt x="486" y="666"/>
                  </a:lnTo>
                  <a:lnTo>
                    <a:pt x="462" y="648"/>
                  </a:lnTo>
                  <a:lnTo>
                    <a:pt x="456" y="618"/>
                  </a:lnTo>
                  <a:lnTo>
                    <a:pt x="450" y="612"/>
                  </a:lnTo>
                  <a:lnTo>
                    <a:pt x="432" y="618"/>
                  </a:lnTo>
                  <a:lnTo>
                    <a:pt x="432" y="624"/>
                  </a:lnTo>
                  <a:lnTo>
                    <a:pt x="408" y="636"/>
                  </a:lnTo>
                  <a:lnTo>
                    <a:pt x="384" y="642"/>
                  </a:lnTo>
                  <a:lnTo>
                    <a:pt x="384" y="636"/>
                  </a:lnTo>
                  <a:lnTo>
                    <a:pt x="372" y="624"/>
                  </a:lnTo>
                  <a:lnTo>
                    <a:pt x="372" y="600"/>
                  </a:lnTo>
                  <a:lnTo>
                    <a:pt x="378" y="600"/>
                  </a:lnTo>
                  <a:lnTo>
                    <a:pt x="378" y="576"/>
                  </a:lnTo>
                  <a:lnTo>
                    <a:pt x="372" y="564"/>
                  </a:lnTo>
                  <a:lnTo>
                    <a:pt x="360" y="558"/>
                  </a:lnTo>
                  <a:lnTo>
                    <a:pt x="336" y="552"/>
                  </a:lnTo>
                  <a:lnTo>
                    <a:pt x="318" y="546"/>
                  </a:lnTo>
                  <a:lnTo>
                    <a:pt x="294" y="528"/>
                  </a:lnTo>
                  <a:lnTo>
                    <a:pt x="294" y="522"/>
                  </a:lnTo>
                  <a:lnTo>
                    <a:pt x="264" y="498"/>
                  </a:lnTo>
                  <a:lnTo>
                    <a:pt x="252" y="516"/>
                  </a:lnTo>
                  <a:lnTo>
                    <a:pt x="240" y="504"/>
                  </a:lnTo>
                  <a:lnTo>
                    <a:pt x="222" y="510"/>
                  </a:lnTo>
                  <a:lnTo>
                    <a:pt x="216" y="510"/>
                  </a:lnTo>
                  <a:lnTo>
                    <a:pt x="204" y="498"/>
                  </a:lnTo>
                  <a:lnTo>
                    <a:pt x="186" y="492"/>
                  </a:lnTo>
                  <a:lnTo>
                    <a:pt x="180" y="480"/>
                  </a:lnTo>
                  <a:lnTo>
                    <a:pt x="180" y="468"/>
                  </a:lnTo>
                  <a:lnTo>
                    <a:pt x="186" y="450"/>
                  </a:lnTo>
                  <a:lnTo>
                    <a:pt x="186" y="426"/>
                  </a:lnTo>
                  <a:lnTo>
                    <a:pt x="192" y="420"/>
                  </a:lnTo>
                  <a:lnTo>
                    <a:pt x="204" y="414"/>
                  </a:lnTo>
                  <a:lnTo>
                    <a:pt x="204" y="408"/>
                  </a:lnTo>
                  <a:lnTo>
                    <a:pt x="204" y="396"/>
                  </a:lnTo>
                  <a:lnTo>
                    <a:pt x="192" y="402"/>
                  </a:lnTo>
                  <a:lnTo>
                    <a:pt x="186" y="396"/>
                  </a:lnTo>
                  <a:lnTo>
                    <a:pt x="168" y="396"/>
                  </a:lnTo>
                  <a:lnTo>
                    <a:pt x="162" y="390"/>
                  </a:lnTo>
                  <a:lnTo>
                    <a:pt x="156" y="372"/>
                  </a:lnTo>
                  <a:lnTo>
                    <a:pt x="156" y="360"/>
                  </a:lnTo>
                  <a:lnTo>
                    <a:pt x="174" y="324"/>
                  </a:lnTo>
                  <a:lnTo>
                    <a:pt x="186" y="294"/>
                  </a:lnTo>
                  <a:lnTo>
                    <a:pt x="186" y="288"/>
                  </a:lnTo>
                  <a:lnTo>
                    <a:pt x="186" y="282"/>
                  </a:lnTo>
                  <a:lnTo>
                    <a:pt x="174" y="282"/>
                  </a:lnTo>
                  <a:lnTo>
                    <a:pt x="162" y="276"/>
                  </a:lnTo>
                  <a:lnTo>
                    <a:pt x="144" y="276"/>
                  </a:lnTo>
                  <a:lnTo>
                    <a:pt x="132" y="294"/>
                  </a:lnTo>
                  <a:lnTo>
                    <a:pt x="132" y="288"/>
                  </a:lnTo>
                  <a:lnTo>
                    <a:pt x="126" y="288"/>
                  </a:lnTo>
                  <a:lnTo>
                    <a:pt x="114" y="282"/>
                  </a:lnTo>
                  <a:lnTo>
                    <a:pt x="114" y="276"/>
                  </a:lnTo>
                  <a:lnTo>
                    <a:pt x="114" y="270"/>
                  </a:lnTo>
                  <a:lnTo>
                    <a:pt x="114" y="252"/>
                  </a:lnTo>
                  <a:lnTo>
                    <a:pt x="120" y="246"/>
                  </a:lnTo>
                  <a:lnTo>
                    <a:pt x="126" y="252"/>
                  </a:lnTo>
                  <a:lnTo>
                    <a:pt x="132" y="246"/>
                  </a:lnTo>
                  <a:lnTo>
                    <a:pt x="132" y="234"/>
                  </a:lnTo>
                  <a:lnTo>
                    <a:pt x="114" y="216"/>
                  </a:lnTo>
                  <a:lnTo>
                    <a:pt x="114" y="198"/>
                  </a:lnTo>
                  <a:lnTo>
                    <a:pt x="102" y="192"/>
                  </a:lnTo>
                  <a:lnTo>
                    <a:pt x="90" y="192"/>
                  </a:lnTo>
                  <a:lnTo>
                    <a:pt x="90" y="204"/>
                  </a:lnTo>
                  <a:lnTo>
                    <a:pt x="84" y="216"/>
                  </a:lnTo>
                  <a:lnTo>
                    <a:pt x="66" y="210"/>
                  </a:lnTo>
                  <a:lnTo>
                    <a:pt x="66" y="216"/>
                  </a:lnTo>
                  <a:lnTo>
                    <a:pt x="54" y="240"/>
                  </a:lnTo>
                  <a:lnTo>
                    <a:pt x="36" y="246"/>
                  </a:lnTo>
                  <a:lnTo>
                    <a:pt x="24" y="240"/>
                  </a:lnTo>
                  <a:lnTo>
                    <a:pt x="24" y="216"/>
                  </a:lnTo>
                  <a:lnTo>
                    <a:pt x="48" y="186"/>
                  </a:lnTo>
                  <a:lnTo>
                    <a:pt x="48" y="162"/>
                  </a:lnTo>
                  <a:lnTo>
                    <a:pt x="36" y="138"/>
                  </a:lnTo>
                  <a:lnTo>
                    <a:pt x="24" y="120"/>
                  </a:lnTo>
                  <a:lnTo>
                    <a:pt x="12" y="84"/>
                  </a:lnTo>
                  <a:lnTo>
                    <a:pt x="0" y="48"/>
                  </a:lnTo>
                  <a:lnTo>
                    <a:pt x="18" y="12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61" name="Freeform 66"/>
            <p:cNvSpPr>
              <a:spLocks/>
            </p:cNvSpPr>
            <p:nvPr/>
          </p:nvSpPr>
          <p:spPr bwMode="auto">
            <a:xfrm>
              <a:off x="3962" y="3299"/>
              <a:ext cx="432" cy="192"/>
            </a:xfrm>
            <a:custGeom>
              <a:avLst/>
              <a:gdLst>
                <a:gd name="T0" fmla="*/ 18 w 432"/>
                <a:gd name="T1" fmla="*/ 84 h 192"/>
                <a:gd name="T2" fmla="*/ 30 w 432"/>
                <a:gd name="T3" fmla="*/ 84 h 192"/>
                <a:gd name="T4" fmla="*/ 36 w 432"/>
                <a:gd name="T5" fmla="*/ 90 h 192"/>
                <a:gd name="T6" fmla="*/ 48 w 432"/>
                <a:gd name="T7" fmla="*/ 84 h 192"/>
                <a:gd name="T8" fmla="*/ 78 w 432"/>
                <a:gd name="T9" fmla="*/ 60 h 192"/>
                <a:gd name="T10" fmla="*/ 108 w 432"/>
                <a:gd name="T11" fmla="*/ 60 h 192"/>
                <a:gd name="T12" fmla="*/ 132 w 432"/>
                <a:gd name="T13" fmla="*/ 54 h 192"/>
                <a:gd name="T14" fmla="*/ 162 w 432"/>
                <a:gd name="T15" fmla="*/ 42 h 192"/>
                <a:gd name="T16" fmla="*/ 168 w 432"/>
                <a:gd name="T17" fmla="*/ 36 h 192"/>
                <a:gd name="T18" fmla="*/ 192 w 432"/>
                <a:gd name="T19" fmla="*/ 12 h 192"/>
                <a:gd name="T20" fmla="*/ 216 w 432"/>
                <a:gd name="T21" fmla="*/ 0 h 192"/>
                <a:gd name="T22" fmla="*/ 228 w 432"/>
                <a:gd name="T23" fmla="*/ 24 h 192"/>
                <a:gd name="T24" fmla="*/ 240 w 432"/>
                <a:gd name="T25" fmla="*/ 30 h 192"/>
                <a:gd name="T26" fmla="*/ 252 w 432"/>
                <a:gd name="T27" fmla="*/ 42 h 192"/>
                <a:gd name="T28" fmla="*/ 252 w 432"/>
                <a:gd name="T29" fmla="*/ 60 h 192"/>
                <a:gd name="T30" fmla="*/ 270 w 432"/>
                <a:gd name="T31" fmla="*/ 72 h 192"/>
                <a:gd name="T32" fmla="*/ 282 w 432"/>
                <a:gd name="T33" fmla="*/ 78 h 192"/>
                <a:gd name="T34" fmla="*/ 300 w 432"/>
                <a:gd name="T35" fmla="*/ 90 h 192"/>
                <a:gd name="T36" fmla="*/ 318 w 432"/>
                <a:gd name="T37" fmla="*/ 90 h 192"/>
                <a:gd name="T38" fmla="*/ 330 w 432"/>
                <a:gd name="T39" fmla="*/ 102 h 192"/>
                <a:gd name="T40" fmla="*/ 378 w 432"/>
                <a:gd name="T41" fmla="*/ 96 h 192"/>
                <a:gd name="T42" fmla="*/ 396 w 432"/>
                <a:gd name="T43" fmla="*/ 90 h 192"/>
                <a:gd name="T44" fmla="*/ 420 w 432"/>
                <a:gd name="T45" fmla="*/ 96 h 192"/>
                <a:gd name="T46" fmla="*/ 426 w 432"/>
                <a:gd name="T47" fmla="*/ 96 h 192"/>
                <a:gd name="T48" fmla="*/ 432 w 432"/>
                <a:gd name="T49" fmla="*/ 102 h 192"/>
                <a:gd name="T50" fmla="*/ 432 w 432"/>
                <a:gd name="T51" fmla="*/ 186 h 192"/>
                <a:gd name="T52" fmla="*/ 390 w 432"/>
                <a:gd name="T53" fmla="*/ 186 h 192"/>
                <a:gd name="T54" fmla="*/ 384 w 432"/>
                <a:gd name="T55" fmla="*/ 192 h 192"/>
                <a:gd name="T56" fmla="*/ 378 w 432"/>
                <a:gd name="T57" fmla="*/ 192 h 192"/>
                <a:gd name="T58" fmla="*/ 360 w 432"/>
                <a:gd name="T59" fmla="*/ 168 h 192"/>
                <a:gd name="T60" fmla="*/ 342 w 432"/>
                <a:gd name="T61" fmla="*/ 168 h 192"/>
                <a:gd name="T62" fmla="*/ 330 w 432"/>
                <a:gd name="T63" fmla="*/ 144 h 192"/>
                <a:gd name="T64" fmla="*/ 318 w 432"/>
                <a:gd name="T65" fmla="*/ 132 h 192"/>
                <a:gd name="T66" fmla="*/ 294 w 432"/>
                <a:gd name="T67" fmla="*/ 120 h 192"/>
                <a:gd name="T68" fmla="*/ 288 w 432"/>
                <a:gd name="T69" fmla="*/ 114 h 192"/>
                <a:gd name="T70" fmla="*/ 258 w 432"/>
                <a:gd name="T71" fmla="*/ 120 h 192"/>
                <a:gd name="T72" fmla="*/ 222 w 432"/>
                <a:gd name="T73" fmla="*/ 156 h 192"/>
                <a:gd name="T74" fmla="*/ 216 w 432"/>
                <a:gd name="T75" fmla="*/ 174 h 192"/>
                <a:gd name="T76" fmla="*/ 198 w 432"/>
                <a:gd name="T77" fmla="*/ 192 h 192"/>
                <a:gd name="T78" fmla="*/ 192 w 432"/>
                <a:gd name="T79" fmla="*/ 192 h 192"/>
                <a:gd name="T80" fmla="*/ 186 w 432"/>
                <a:gd name="T81" fmla="*/ 180 h 192"/>
                <a:gd name="T82" fmla="*/ 186 w 432"/>
                <a:gd name="T83" fmla="*/ 180 h 192"/>
                <a:gd name="T84" fmla="*/ 156 w 432"/>
                <a:gd name="T85" fmla="*/ 174 h 192"/>
                <a:gd name="T86" fmla="*/ 144 w 432"/>
                <a:gd name="T87" fmla="*/ 150 h 192"/>
                <a:gd name="T88" fmla="*/ 150 w 432"/>
                <a:gd name="T89" fmla="*/ 132 h 192"/>
                <a:gd name="T90" fmla="*/ 150 w 432"/>
                <a:gd name="T91" fmla="*/ 132 h 192"/>
                <a:gd name="T92" fmla="*/ 144 w 432"/>
                <a:gd name="T93" fmla="*/ 126 h 192"/>
                <a:gd name="T94" fmla="*/ 144 w 432"/>
                <a:gd name="T95" fmla="*/ 120 h 192"/>
                <a:gd name="T96" fmla="*/ 120 w 432"/>
                <a:gd name="T97" fmla="*/ 114 h 192"/>
                <a:gd name="T98" fmla="*/ 108 w 432"/>
                <a:gd name="T99" fmla="*/ 120 h 192"/>
                <a:gd name="T100" fmla="*/ 108 w 432"/>
                <a:gd name="T101" fmla="*/ 126 h 192"/>
                <a:gd name="T102" fmla="*/ 108 w 432"/>
                <a:gd name="T103" fmla="*/ 162 h 192"/>
                <a:gd name="T104" fmla="*/ 96 w 432"/>
                <a:gd name="T105" fmla="*/ 180 h 192"/>
                <a:gd name="T106" fmla="*/ 78 w 432"/>
                <a:gd name="T107" fmla="*/ 186 h 192"/>
                <a:gd name="T108" fmla="*/ 66 w 432"/>
                <a:gd name="T109" fmla="*/ 174 h 192"/>
                <a:gd name="T110" fmla="*/ 42 w 432"/>
                <a:gd name="T111" fmla="*/ 156 h 192"/>
                <a:gd name="T112" fmla="*/ 12 w 432"/>
                <a:gd name="T113" fmla="*/ 120 h 192"/>
                <a:gd name="T114" fmla="*/ 0 w 432"/>
                <a:gd name="T115" fmla="*/ 102 h 192"/>
                <a:gd name="T116" fmla="*/ 18 w 432"/>
                <a:gd name="T117" fmla="*/ 84 h 1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432" h="192">
                  <a:moveTo>
                    <a:pt x="18" y="84"/>
                  </a:moveTo>
                  <a:lnTo>
                    <a:pt x="30" y="84"/>
                  </a:lnTo>
                  <a:lnTo>
                    <a:pt x="36" y="90"/>
                  </a:lnTo>
                  <a:lnTo>
                    <a:pt x="48" y="84"/>
                  </a:lnTo>
                  <a:lnTo>
                    <a:pt x="78" y="60"/>
                  </a:lnTo>
                  <a:lnTo>
                    <a:pt x="108" y="60"/>
                  </a:lnTo>
                  <a:lnTo>
                    <a:pt x="132" y="54"/>
                  </a:lnTo>
                  <a:lnTo>
                    <a:pt x="162" y="42"/>
                  </a:lnTo>
                  <a:lnTo>
                    <a:pt x="168" y="36"/>
                  </a:lnTo>
                  <a:lnTo>
                    <a:pt x="192" y="12"/>
                  </a:lnTo>
                  <a:lnTo>
                    <a:pt x="216" y="0"/>
                  </a:lnTo>
                  <a:lnTo>
                    <a:pt x="228" y="24"/>
                  </a:lnTo>
                  <a:lnTo>
                    <a:pt x="240" y="30"/>
                  </a:lnTo>
                  <a:lnTo>
                    <a:pt x="252" y="42"/>
                  </a:lnTo>
                  <a:lnTo>
                    <a:pt x="252" y="60"/>
                  </a:lnTo>
                  <a:lnTo>
                    <a:pt x="270" y="72"/>
                  </a:lnTo>
                  <a:lnTo>
                    <a:pt x="282" y="78"/>
                  </a:lnTo>
                  <a:lnTo>
                    <a:pt x="300" y="90"/>
                  </a:lnTo>
                  <a:lnTo>
                    <a:pt x="318" y="90"/>
                  </a:lnTo>
                  <a:lnTo>
                    <a:pt x="330" y="102"/>
                  </a:lnTo>
                  <a:lnTo>
                    <a:pt x="378" y="96"/>
                  </a:lnTo>
                  <a:lnTo>
                    <a:pt x="396" y="90"/>
                  </a:lnTo>
                  <a:lnTo>
                    <a:pt x="420" y="96"/>
                  </a:lnTo>
                  <a:lnTo>
                    <a:pt x="426" y="96"/>
                  </a:lnTo>
                  <a:lnTo>
                    <a:pt x="432" y="102"/>
                  </a:lnTo>
                  <a:lnTo>
                    <a:pt x="432" y="186"/>
                  </a:lnTo>
                  <a:lnTo>
                    <a:pt x="390" y="186"/>
                  </a:lnTo>
                  <a:lnTo>
                    <a:pt x="384" y="192"/>
                  </a:lnTo>
                  <a:lnTo>
                    <a:pt x="378" y="192"/>
                  </a:lnTo>
                  <a:lnTo>
                    <a:pt x="360" y="168"/>
                  </a:lnTo>
                  <a:lnTo>
                    <a:pt x="342" y="168"/>
                  </a:lnTo>
                  <a:lnTo>
                    <a:pt x="330" y="144"/>
                  </a:lnTo>
                  <a:lnTo>
                    <a:pt x="318" y="132"/>
                  </a:lnTo>
                  <a:lnTo>
                    <a:pt x="294" y="120"/>
                  </a:lnTo>
                  <a:lnTo>
                    <a:pt x="288" y="114"/>
                  </a:lnTo>
                  <a:lnTo>
                    <a:pt x="258" y="120"/>
                  </a:lnTo>
                  <a:lnTo>
                    <a:pt x="222" y="156"/>
                  </a:lnTo>
                  <a:lnTo>
                    <a:pt x="216" y="174"/>
                  </a:lnTo>
                  <a:lnTo>
                    <a:pt x="198" y="192"/>
                  </a:lnTo>
                  <a:lnTo>
                    <a:pt x="192" y="192"/>
                  </a:lnTo>
                  <a:lnTo>
                    <a:pt x="186" y="180"/>
                  </a:lnTo>
                  <a:lnTo>
                    <a:pt x="156" y="174"/>
                  </a:lnTo>
                  <a:lnTo>
                    <a:pt x="144" y="150"/>
                  </a:lnTo>
                  <a:lnTo>
                    <a:pt x="150" y="132"/>
                  </a:lnTo>
                  <a:lnTo>
                    <a:pt x="144" y="126"/>
                  </a:lnTo>
                  <a:lnTo>
                    <a:pt x="144" y="120"/>
                  </a:lnTo>
                  <a:lnTo>
                    <a:pt x="120" y="114"/>
                  </a:lnTo>
                  <a:lnTo>
                    <a:pt x="108" y="120"/>
                  </a:lnTo>
                  <a:lnTo>
                    <a:pt x="108" y="126"/>
                  </a:lnTo>
                  <a:lnTo>
                    <a:pt x="108" y="162"/>
                  </a:lnTo>
                  <a:lnTo>
                    <a:pt x="96" y="180"/>
                  </a:lnTo>
                  <a:lnTo>
                    <a:pt x="78" y="186"/>
                  </a:lnTo>
                  <a:lnTo>
                    <a:pt x="66" y="174"/>
                  </a:lnTo>
                  <a:lnTo>
                    <a:pt x="42" y="156"/>
                  </a:lnTo>
                  <a:lnTo>
                    <a:pt x="12" y="120"/>
                  </a:lnTo>
                  <a:lnTo>
                    <a:pt x="0" y="102"/>
                  </a:lnTo>
                  <a:lnTo>
                    <a:pt x="18" y="8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62" name="Freeform 67"/>
            <p:cNvSpPr>
              <a:spLocks/>
            </p:cNvSpPr>
            <p:nvPr/>
          </p:nvSpPr>
          <p:spPr bwMode="auto">
            <a:xfrm>
              <a:off x="3986" y="3413"/>
              <a:ext cx="492" cy="468"/>
            </a:xfrm>
            <a:custGeom>
              <a:avLst/>
              <a:gdLst>
                <a:gd name="T0" fmla="*/ 36 w 492"/>
                <a:gd name="T1" fmla="*/ 108 h 468"/>
                <a:gd name="T2" fmla="*/ 54 w 492"/>
                <a:gd name="T3" fmla="*/ 72 h 468"/>
                <a:gd name="T4" fmla="*/ 84 w 492"/>
                <a:gd name="T5" fmla="*/ 48 h 468"/>
                <a:gd name="T6" fmla="*/ 84 w 492"/>
                <a:gd name="T7" fmla="*/ 6 h 468"/>
                <a:gd name="T8" fmla="*/ 120 w 492"/>
                <a:gd name="T9" fmla="*/ 6 h 468"/>
                <a:gd name="T10" fmla="*/ 126 w 492"/>
                <a:gd name="T11" fmla="*/ 18 h 468"/>
                <a:gd name="T12" fmla="*/ 120 w 492"/>
                <a:gd name="T13" fmla="*/ 36 h 468"/>
                <a:gd name="T14" fmla="*/ 162 w 492"/>
                <a:gd name="T15" fmla="*/ 66 h 468"/>
                <a:gd name="T16" fmla="*/ 168 w 492"/>
                <a:gd name="T17" fmla="*/ 78 h 468"/>
                <a:gd name="T18" fmla="*/ 192 w 492"/>
                <a:gd name="T19" fmla="*/ 60 h 468"/>
                <a:gd name="T20" fmla="*/ 234 w 492"/>
                <a:gd name="T21" fmla="*/ 6 h 468"/>
                <a:gd name="T22" fmla="*/ 270 w 492"/>
                <a:gd name="T23" fmla="*/ 6 h 468"/>
                <a:gd name="T24" fmla="*/ 306 w 492"/>
                <a:gd name="T25" fmla="*/ 30 h 468"/>
                <a:gd name="T26" fmla="*/ 336 w 492"/>
                <a:gd name="T27" fmla="*/ 54 h 468"/>
                <a:gd name="T28" fmla="*/ 360 w 492"/>
                <a:gd name="T29" fmla="*/ 78 h 468"/>
                <a:gd name="T30" fmla="*/ 414 w 492"/>
                <a:gd name="T31" fmla="*/ 114 h 468"/>
                <a:gd name="T32" fmla="*/ 444 w 492"/>
                <a:gd name="T33" fmla="*/ 126 h 468"/>
                <a:gd name="T34" fmla="*/ 468 w 492"/>
                <a:gd name="T35" fmla="*/ 168 h 468"/>
                <a:gd name="T36" fmla="*/ 492 w 492"/>
                <a:gd name="T37" fmla="*/ 174 h 468"/>
                <a:gd name="T38" fmla="*/ 492 w 492"/>
                <a:gd name="T39" fmla="*/ 210 h 468"/>
                <a:gd name="T40" fmla="*/ 492 w 492"/>
                <a:gd name="T41" fmla="*/ 234 h 468"/>
                <a:gd name="T42" fmla="*/ 270 w 492"/>
                <a:gd name="T43" fmla="*/ 354 h 468"/>
                <a:gd name="T44" fmla="*/ 288 w 492"/>
                <a:gd name="T45" fmla="*/ 372 h 468"/>
                <a:gd name="T46" fmla="*/ 282 w 492"/>
                <a:gd name="T47" fmla="*/ 402 h 468"/>
                <a:gd name="T48" fmla="*/ 288 w 492"/>
                <a:gd name="T49" fmla="*/ 426 h 468"/>
                <a:gd name="T50" fmla="*/ 276 w 492"/>
                <a:gd name="T51" fmla="*/ 456 h 468"/>
                <a:gd name="T52" fmla="*/ 270 w 492"/>
                <a:gd name="T53" fmla="*/ 468 h 468"/>
                <a:gd name="T54" fmla="*/ 246 w 492"/>
                <a:gd name="T55" fmla="*/ 450 h 468"/>
                <a:gd name="T56" fmla="*/ 228 w 492"/>
                <a:gd name="T57" fmla="*/ 426 h 468"/>
                <a:gd name="T58" fmla="*/ 186 w 492"/>
                <a:gd name="T59" fmla="*/ 396 h 468"/>
                <a:gd name="T60" fmla="*/ 168 w 492"/>
                <a:gd name="T61" fmla="*/ 378 h 468"/>
                <a:gd name="T62" fmla="*/ 150 w 492"/>
                <a:gd name="T63" fmla="*/ 360 h 468"/>
                <a:gd name="T64" fmla="*/ 120 w 492"/>
                <a:gd name="T65" fmla="*/ 336 h 468"/>
                <a:gd name="T66" fmla="*/ 102 w 492"/>
                <a:gd name="T67" fmla="*/ 324 h 468"/>
                <a:gd name="T68" fmla="*/ 72 w 492"/>
                <a:gd name="T69" fmla="*/ 300 h 468"/>
                <a:gd name="T70" fmla="*/ 36 w 492"/>
                <a:gd name="T71" fmla="*/ 294 h 468"/>
                <a:gd name="T72" fmla="*/ 36 w 492"/>
                <a:gd name="T73" fmla="*/ 282 h 468"/>
                <a:gd name="T74" fmla="*/ 12 w 492"/>
                <a:gd name="T75" fmla="*/ 234 h 468"/>
                <a:gd name="T76" fmla="*/ 6 w 492"/>
                <a:gd name="T77" fmla="*/ 186 h 468"/>
                <a:gd name="T78" fmla="*/ 24 w 492"/>
                <a:gd name="T79" fmla="*/ 114 h 46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92" h="468">
                  <a:moveTo>
                    <a:pt x="24" y="114"/>
                  </a:moveTo>
                  <a:lnTo>
                    <a:pt x="36" y="108"/>
                  </a:lnTo>
                  <a:lnTo>
                    <a:pt x="60" y="90"/>
                  </a:lnTo>
                  <a:lnTo>
                    <a:pt x="54" y="72"/>
                  </a:lnTo>
                  <a:lnTo>
                    <a:pt x="72" y="66"/>
                  </a:lnTo>
                  <a:lnTo>
                    <a:pt x="84" y="48"/>
                  </a:lnTo>
                  <a:lnTo>
                    <a:pt x="84" y="12"/>
                  </a:lnTo>
                  <a:lnTo>
                    <a:pt x="84" y="6"/>
                  </a:lnTo>
                  <a:lnTo>
                    <a:pt x="96" y="0"/>
                  </a:lnTo>
                  <a:lnTo>
                    <a:pt x="120" y="6"/>
                  </a:lnTo>
                  <a:lnTo>
                    <a:pt x="120" y="12"/>
                  </a:lnTo>
                  <a:lnTo>
                    <a:pt x="126" y="18"/>
                  </a:lnTo>
                  <a:lnTo>
                    <a:pt x="120" y="36"/>
                  </a:lnTo>
                  <a:lnTo>
                    <a:pt x="132" y="60"/>
                  </a:lnTo>
                  <a:lnTo>
                    <a:pt x="162" y="66"/>
                  </a:lnTo>
                  <a:lnTo>
                    <a:pt x="168" y="78"/>
                  </a:lnTo>
                  <a:lnTo>
                    <a:pt x="174" y="78"/>
                  </a:lnTo>
                  <a:lnTo>
                    <a:pt x="192" y="60"/>
                  </a:lnTo>
                  <a:lnTo>
                    <a:pt x="198" y="42"/>
                  </a:lnTo>
                  <a:lnTo>
                    <a:pt x="234" y="6"/>
                  </a:lnTo>
                  <a:lnTo>
                    <a:pt x="264" y="0"/>
                  </a:lnTo>
                  <a:lnTo>
                    <a:pt x="270" y="6"/>
                  </a:lnTo>
                  <a:lnTo>
                    <a:pt x="294" y="18"/>
                  </a:lnTo>
                  <a:lnTo>
                    <a:pt x="306" y="30"/>
                  </a:lnTo>
                  <a:lnTo>
                    <a:pt x="318" y="54"/>
                  </a:lnTo>
                  <a:lnTo>
                    <a:pt x="336" y="54"/>
                  </a:lnTo>
                  <a:lnTo>
                    <a:pt x="354" y="78"/>
                  </a:lnTo>
                  <a:lnTo>
                    <a:pt x="360" y="78"/>
                  </a:lnTo>
                  <a:lnTo>
                    <a:pt x="372" y="90"/>
                  </a:lnTo>
                  <a:lnTo>
                    <a:pt x="414" y="114"/>
                  </a:lnTo>
                  <a:lnTo>
                    <a:pt x="432" y="120"/>
                  </a:lnTo>
                  <a:lnTo>
                    <a:pt x="444" y="126"/>
                  </a:lnTo>
                  <a:lnTo>
                    <a:pt x="462" y="162"/>
                  </a:lnTo>
                  <a:lnTo>
                    <a:pt x="468" y="168"/>
                  </a:lnTo>
                  <a:lnTo>
                    <a:pt x="486" y="174"/>
                  </a:lnTo>
                  <a:lnTo>
                    <a:pt x="492" y="174"/>
                  </a:lnTo>
                  <a:lnTo>
                    <a:pt x="492" y="204"/>
                  </a:lnTo>
                  <a:lnTo>
                    <a:pt x="492" y="210"/>
                  </a:lnTo>
                  <a:lnTo>
                    <a:pt x="492" y="228"/>
                  </a:lnTo>
                  <a:lnTo>
                    <a:pt x="492" y="234"/>
                  </a:lnTo>
                  <a:lnTo>
                    <a:pt x="330" y="234"/>
                  </a:lnTo>
                  <a:lnTo>
                    <a:pt x="270" y="354"/>
                  </a:lnTo>
                  <a:lnTo>
                    <a:pt x="270" y="366"/>
                  </a:lnTo>
                  <a:lnTo>
                    <a:pt x="288" y="372"/>
                  </a:lnTo>
                  <a:lnTo>
                    <a:pt x="288" y="384"/>
                  </a:lnTo>
                  <a:lnTo>
                    <a:pt x="282" y="402"/>
                  </a:lnTo>
                  <a:lnTo>
                    <a:pt x="282" y="414"/>
                  </a:lnTo>
                  <a:lnTo>
                    <a:pt x="288" y="426"/>
                  </a:lnTo>
                  <a:lnTo>
                    <a:pt x="288" y="438"/>
                  </a:lnTo>
                  <a:lnTo>
                    <a:pt x="276" y="456"/>
                  </a:lnTo>
                  <a:lnTo>
                    <a:pt x="276" y="468"/>
                  </a:lnTo>
                  <a:lnTo>
                    <a:pt x="270" y="468"/>
                  </a:lnTo>
                  <a:lnTo>
                    <a:pt x="264" y="468"/>
                  </a:lnTo>
                  <a:lnTo>
                    <a:pt x="246" y="450"/>
                  </a:lnTo>
                  <a:lnTo>
                    <a:pt x="228" y="426"/>
                  </a:lnTo>
                  <a:lnTo>
                    <a:pt x="216" y="420"/>
                  </a:lnTo>
                  <a:lnTo>
                    <a:pt x="186" y="396"/>
                  </a:lnTo>
                  <a:lnTo>
                    <a:pt x="174" y="384"/>
                  </a:lnTo>
                  <a:lnTo>
                    <a:pt x="168" y="378"/>
                  </a:lnTo>
                  <a:lnTo>
                    <a:pt x="168" y="372"/>
                  </a:lnTo>
                  <a:lnTo>
                    <a:pt x="150" y="360"/>
                  </a:lnTo>
                  <a:lnTo>
                    <a:pt x="126" y="336"/>
                  </a:lnTo>
                  <a:lnTo>
                    <a:pt x="120" y="336"/>
                  </a:lnTo>
                  <a:lnTo>
                    <a:pt x="114" y="336"/>
                  </a:lnTo>
                  <a:lnTo>
                    <a:pt x="102" y="324"/>
                  </a:lnTo>
                  <a:lnTo>
                    <a:pt x="84" y="306"/>
                  </a:lnTo>
                  <a:lnTo>
                    <a:pt x="72" y="300"/>
                  </a:lnTo>
                  <a:lnTo>
                    <a:pt x="48" y="300"/>
                  </a:lnTo>
                  <a:lnTo>
                    <a:pt x="36" y="294"/>
                  </a:lnTo>
                  <a:lnTo>
                    <a:pt x="36" y="288"/>
                  </a:lnTo>
                  <a:lnTo>
                    <a:pt x="36" y="282"/>
                  </a:lnTo>
                  <a:lnTo>
                    <a:pt x="6" y="264"/>
                  </a:lnTo>
                  <a:lnTo>
                    <a:pt x="12" y="234"/>
                  </a:lnTo>
                  <a:lnTo>
                    <a:pt x="0" y="204"/>
                  </a:lnTo>
                  <a:lnTo>
                    <a:pt x="6" y="186"/>
                  </a:lnTo>
                  <a:lnTo>
                    <a:pt x="12" y="150"/>
                  </a:lnTo>
                  <a:lnTo>
                    <a:pt x="24" y="114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63" name="Freeform 68"/>
            <p:cNvSpPr>
              <a:spLocks/>
            </p:cNvSpPr>
            <p:nvPr/>
          </p:nvSpPr>
          <p:spPr bwMode="auto">
            <a:xfrm>
              <a:off x="4178" y="2969"/>
              <a:ext cx="438" cy="438"/>
            </a:xfrm>
            <a:custGeom>
              <a:avLst/>
              <a:gdLst>
                <a:gd name="T0" fmla="*/ 72 w 438"/>
                <a:gd name="T1" fmla="*/ 324 h 438"/>
                <a:gd name="T2" fmla="*/ 78 w 438"/>
                <a:gd name="T3" fmla="*/ 354 h 438"/>
                <a:gd name="T4" fmla="*/ 60 w 438"/>
                <a:gd name="T5" fmla="*/ 366 h 438"/>
                <a:gd name="T6" fmla="*/ 66 w 438"/>
                <a:gd name="T7" fmla="*/ 384 h 438"/>
                <a:gd name="T8" fmla="*/ 84 w 438"/>
                <a:gd name="T9" fmla="*/ 390 h 438"/>
                <a:gd name="T10" fmla="*/ 114 w 438"/>
                <a:gd name="T11" fmla="*/ 390 h 438"/>
                <a:gd name="T12" fmla="*/ 138 w 438"/>
                <a:gd name="T13" fmla="*/ 402 h 438"/>
                <a:gd name="T14" fmla="*/ 150 w 438"/>
                <a:gd name="T15" fmla="*/ 396 h 438"/>
                <a:gd name="T16" fmla="*/ 156 w 438"/>
                <a:gd name="T17" fmla="*/ 384 h 438"/>
                <a:gd name="T18" fmla="*/ 156 w 438"/>
                <a:gd name="T19" fmla="*/ 372 h 438"/>
                <a:gd name="T20" fmla="*/ 180 w 438"/>
                <a:gd name="T21" fmla="*/ 366 h 438"/>
                <a:gd name="T22" fmla="*/ 174 w 438"/>
                <a:gd name="T23" fmla="*/ 336 h 438"/>
                <a:gd name="T24" fmla="*/ 180 w 438"/>
                <a:gd name="T25" fmla="*/ 312 h 438"/>
                <a:gd name="T26" fmla="*/ 156 w 438"/>
                <a:gd name="T27" fmla="*/ 294 h 438"/>
                <a:gd name="T28" fmla="*/ 204 w 438"/>
                <a:gd name="T29" fmla="*/ 222 h 438"/>
                <a:gd name="T30" fmla="*/ 222 w 438"/>
                <a:gd name="T31" fmla="*/ 150 h 438"/>
                <a:gd name="T32" fmla="*/ 234 w 438"/>
                <a:gd name="T33" fmla="*/ 102 h 438"/>
                <a:gd name="T34" fmla="*/ 234 w 438"/>
                <a:gd name="T35" fmla="*/ 66 h 438"/>
                <a:gd name="T36" fmla="*/ 222 w 438"/>
                <a:gd name="T37" fmla="*/ 12 h 438"/>
                <a:gd name="T38" fmla="*/ 234 w 438"/>
                <a:gd name="T39" fmla="*/ 0 h 438"/>
                <a:gd name="T40" fmla="*/ 270 w 438"/>
                <a:gd name="T41" fmla="*/ 48 h 438"/>
                <a:gd name="T42" fmla="*/ 306 w 438"/>
                <a:gd name="T43" fmla="*/ 78 h 438"/>
                <a:gd name="T44" fmla="*/ 330 w 438"/>
                <a:gd name="T45" fmla="*/ 108 h 438"/>
                <a:gd name="T46" fmla="*/ 396 w 438"/>
                <a:gd name="T47" fmla="*/ 180 h 438"/>
                <a:gd name="T48" fmla="*/ 414 w 438"/>
                <a:gd name="T49" fmla="*/ 198 h 438"/>
                <a:gd name="T50" fmla="*/ 438 w 438"/>
                <a:gd name="T51" fmla="*/ 402 h 438"/>
                <a:gd name="T52" fmla="*/ 210 w 438"/>
                <a:gd name="T53" fmla="*/ 438 h 438"/>
                <a:gd name="T54" fmla="*/ 204 w 438"/>
                <a:gd name="T55" fmla="*/ 426 h 438"/>
                <a:gd name="T56" fmla="*/ 162 w 438"/>
                <a:gd name="T57" fmla="*/ 426 h 438"/>
                <a:gd name="T58" fmla="*/ 102 w 438"/>
                <a:gd name="T59" fmla="*/ 420 h 438"/>
                <a:gd name="T60" fmla="*/ 60 w 438"/>
                <a:gd name="T61" fmla="*/ 408 h 438"/>
                <a:gd name="T62" fmla="*/ 36 w 438"/>
                <a:gd name="T63" fmla="*/ 390 h 438"/>
                <a:gd name="T64" fmla="*/ 24 w 438"/>
                <a:gd name="T65" fmla="*/ 360 h 438"/>
                <a:gd name="T66" fmla="*/ 0 w 438"/>
                <a:gd name="T67" fmla="*/ 330 h 43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38" h="438">
                  <a:moveTo>
                    <a:pt x="12" y="324"/>
                  </a:moveTo>
                  <a:lnTo>
                    <a:pt x="72" y="324"/>
                  </a:lnTo>
                  <a:lnTo>
                    <a:pt x="78" y="354"/>
                  </a:lnTo>
                  <a:lnTo>
                    <a:pt x="66" y="354"/>
                  </a:lnTo>
                  <a:lnTo>
                    <a:pt x="60" y="366"/>
                  </a:lnTo>
                  <a:lnTo>
                    <a:pt x="66" y="384"/>
                  </a:lnTo>
                  <a:lnTo>
                    <a:pt x="84" y="384"/>
                  </a:lnTo>
                  <a:lnTo>
                    <a:pt x="84" y="390"/>
                  </a:lnTo>
                  <a:lnTo>
                    <a:pt x="108" y="390"/>
                  </a:lnTo>
                  <a:lnTo>
                    <a:pt x="114" y="390"/>
                  </a:lnTo>
                  <a:lnTo>
                    <a:pt x="126" y="390"/>
                  </a:lnTo>
                  <a:lnTo>
                    <a:pt x="138" y="402"/>
                  </a:lnTo>
                  <a:lnTo>
                    <a:pt x="144" y="402"/>
                  </a:lnTo>
                  <a:lnTo>
                    <a:pt x="150" y="396"/>
                  </a:lnTo>
                  <a:lnTo>
                    <a:pt x="150" y="384"/>
                  </a:lnTo>
                  <a:lnTo>
                    <a:pt x="156" y="384"/>
                  </a:lnTo>
                  <a:lnTo>
                    <a:pt x="162" y="378"/>
                  </a:lnTo>
                  <a:lnTo>
                    <a:pt x="156" y="372"/>
                  </a:lnTo>
                  <a:lnTo>
                    <a:pt x="156" y="366"/>
                  </a:lnTo>
                  <a:lnTo>
                    <a:pt x="180" y="366"/>
                  </a:lnTo>
                  <a:lnTo>
                    <a:pt x="180" y="360"/>
                  </a:lnTo>
                  <a:lnTo>
                    <a:pt x="174" y="336"/>
                  </a:lnTo>
                  <a:lnTo>
                    <a:pt x="180" y="318"/>
                  </a:lnTo>
                  <a:lnTo>
                    <a:pt x="180" y="312"/>
                  </a:lnTo>
                  <a:lnTo>
                    <a:pt x="162" y="300"/>
                  </a:lnTo>
                  <a:lnTo>
                    <a:pt x="156" y="294"/>
                  </a:lnTo>
                  <a:lnTo>
                    <a:pt x="144" y="288"/>
                  </a:lnTo>
                  <a:lnTo>
                    <a:pt x="204" y="222"/>
                  </a:lnTo>
                  <a:lnTo>
                    <a:pt x="222" y="162"/>
                  </a:lnTo>
                  <a:lnTo>
                    <a:pt x="222" y="150"/>
                  </a:lnTo>
                  <a:lnTo>
                    <a:pt x="234" y="138"/>
                  </a:lnTo>
                  <a:lnTo>
                    <a:pt x="234" y="102"/>
                  </a:lnTo>
                  <a:lnTo>
                    <a:pt x="228" y="90"/>
                  </a:lnTo>
                  <a:lnTo>
                    <a:pt x="234" y="66"/>
                  </a:lnTo>
                  <a:lnTo>
                    <a:pt x="222" y="36"/>
                  </a:lnTo>
                  <a:lnTo>
                    <a:pt x="222" y="12"/>
                  </a:lnTo>
                  <a:lnTo>
                    <a:pt x="228" y="0"/>
                  </a:lnTo>
                  <a:lnTo>
                    <a:pt x="234" y="0"/>
                  </a:lnTo>
                  <a:lnTo>
                    <a:pt x="246" y="30"/>
                  </a:lnTo>
                  <a:lnTo>
                    <a:pt x="270" y="48"/>
                  </a:lnTo>
                  <a:lnTo>
                    <a:pt x="282" y="48"/>
                  </a:lnTo>
                  <a:lnTo>
                    <a:pt x="306" y="78"/>
                  </a:lnTo>
                  <a:lnTo>
                    <a:pt x="330" y="108"/>
                  </a:lnTo>
                  <a:lnTo>
                    <a:pt x="384" y="162"/>
                  </a:lnTo>
                  <a:lnTo>
                    <a:pt x="396" y="180"/>
                  </a:lnTo>
                  <a:lnTo>
                    <a:pt x="402" y="186"/>
                  </a:lnTo>
                  <a:lnTo>
                    <a:pt x="414" y="198"/>
                  </a:lnTo>
                  <a:lnTo>
                    <a:pt x="432" y="384"/>
                  </a:lnTo>
                  <a:lnTo>
                    <a:pt x="438" y="402"/>
                  </a:lnTo>
                  <a:lnTo>
                    <a:pt x="438" y="408"/>
                  </a:lnTo>
                  <a:lnTo>
                    <a:pt x="210" y="438"/>
                  </a:lnTo>
                  <a:lnTo>
                    <a:pt x="210" y="426"/>
                  </a:lnTo>
                  <a:lnTo>
                    <a:pt x="204" y="426"/>
                  </a:lnTo>
                  <a:lnTo>
                    <a:pt x="180" y="420"/>
                  </a:lnTo>
                  <a:lnTo>
                    <a:pt x="162" y="426"/>
                  </a:lnTo>
                  <a:lnTo>
                    <a:pt x="114" y="432"/>
                  </a:lnTo>
                  <a:lnTo>
                    <a:pt x="102" y="420"/>
                  </a:lnTo>
                  <a:lnTo>
                    <a:pt x="84" y="420"/>
                  </a:lnTo>
                  <a:lnTo>
                    <a:pt x="60" y="408"/>
                  </a:lnTo>
                  <a:lnTo>
                    <a:pt x="54" y="402"/>
                  </a:lnTo>
                  <a:lnTo>
                    <a:pt x="36" y="390"/>
                  </a:lnTo>
                  <a:lnTo>
                    <a:pt x="36" y="372"/>
                  </a:lnTo>
                  <a:lnTo>
                    <a:pt x="24" y="360"/>
                  </a:lnTo>
                  <a:lnTo>
                    <a:pt x="12" y="354"/>
                  </a:lnTo>
                  <a:lnTo>
                    <a:pt x="0" y="330"/>
                  </a:lnTo>
                  <a:lnTo>
                    <a:pt x="12" y="32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64" name="Freeform 69"/>
            <p:cNvSpPr>
              <a:spLocks/>
            </p:cNvSpPr>
            <p:nvPr/>
          </p:nvSpPr>
          <p:spPr bwMode="auto">
            <a:xfrm>
              <a:off x="4412" y="2837"/>
              <a:ext cx="360" cy="330"/>
            </a:xfrm>
            <a:custGeom>
              <a:avLst/>
              <a:gdLst>
                <a:gd name="T0" fmla="*/ 18 w 360"/>
                <a:gd name="T1" fmla="*/ 108 h 330"/>
                <a:gd name="T2" fmla="*/ 24 w 360"/>
                <a:gd name="T3" fmla="*/ 108 h 330"/>
                <a:gd name="T4" fmla="*/ 30 w 360"/>
                <a:gd name="T5" fmla="*/ 102 h 330"/>
                <a:gd name="T6" fmla="*/ 42 w 360"/>
                <a:gd name="T7" fmla="*/ 96 h 330"/>
                <a:gd name="T8" fmla="*/ 60 w 360"/>
                <a:gd name="T9" fmla="*/ 78 h 330"/>
                <a:gd name="T10" fmla="*/ 60 w 360"/>
                <a:gd name="T11" fmla="*/ 78 h 330"/>
                <a:gd name="T12" fmla="*/ 60 w 360"/>
                <a:gd name="T13" fmla="*/ 72 h 330"/>
                <a:gd name="T14" fmla="*/ 60 w 360"/>
                <a:gd name="T15" fmla="*/ 72 h 330"/>
                <a:gd name="T16" fmla="*/ 84 w 360"/>
                <a:gd name="T17" fmla="*/ 60 h 330"/>
                <a:gd name="T18" fmla="*/ 108 w 360"/>
                <a:gd name="T19" fmla="*/ 54 h 330"/>
                <a:gd name="T20" fmla="*/ 126 w 360"/>
                <a:gd name="T21" fmla="*/ 48 h 330"/>
                <a:gd name="T22" fmla="*/ 168 w 360"/>
                <a:gd name="T23" fmla="*/ 42 h 330"/>
                <a:gd name="T24" fmla="*/ 180 w 360"/>
                <a:gd name="T25" fmla="*/ 36 h 330"/>
                <a:gd name="T26" fmla="*/ 198 w 360"/>
                <a:gd name="T27" fmla="*/ 36 h 330"/>
                <a:gd name="T28" fmla="*/ 210 w 360"/>
                <a:gd name="T29" fmla="*/ 24 h 330"/>
                <a:gd name="T30" fmla="*/ 246 w 360"/>
                <a:gd name="T31" fmla="*/ 12 h 330"/>
                <a:gd name="T32" fmla="*/ 264 w 360"/>
                <a:gd name="T33" fmla="*/ 6 h 330"/>
                <a:gd name="T34" fmla="*/ 264 w 360"/>
                <a:gd name="T35" fmla="*/ 6 h 330"/>
                <a:gd name="T36" fmla="*/ 276 w 360"/>
                <a:gd name="T37" fmla="*/ 0 h 330"/>
                <a:gd name="T38" fmla="*/ 306 w 360"/>
                <a:gd name="T39" fmla="*/ 0 h 330"/>
                <a:gd name="T40" fmla="*/ 324 w 360"/>
                <a:gd name="T41" fmla="*/ 6 h 330"/>
                <a:gd name="T42" fmla="*/ 336 w 360"/>
                <a:gd name="T43" fmla="*/ 12 h 330"/>
                <a:gd name="T44" fmla="*/ 354 w 360"/>
                <a:gd name="T45" fmla="*/ 36 h 330"/>
                <a:gd name="T46" fmla="*/ 360 w 360"/>
                <a:gd name="T47" fmla="*/ 84 h 330"/>
                <a:gd name="T48" fmla="*/ 330 w 360"/>
                <a:gd name="T49" fmla="*/ 138 h 330"/>
                <a:gd name="T50" fmla="*/ 306 w 360"/>
                <a:gd name="T51" fmla="*/ 174 h 330"/>
                <a:gd name="T52" fmla="*/ 294 w 360"/>
                <a:gd name="T53" fmla="*/ 192 h 330"/>
                <a:gd name="T54" fmla="*/ 258 w 360"/>
                <a:gd name="T55" fmla="*/ 240 h 330"/>
                <a:gd name="T56" fmla="*/ 210 w 360"/>
                <a:gd name="T57" fmla="*/ 300 h 330"/>
                <a:gd name="T58" fmla="*/ 186 w 360"/>
                <a:gd name="T59" fmla="*/ 330 h 330"/>
                <a:gd name="T60" fmla="*/ 180 w 360"/>
                <a:gd name="T61" fmla="*/ 330 h 330"/>
                <a:gd name="T62" fmla="*/ 168 w 360"/>
                <a:gd name="T63" fmla="*/ 318 h 330"/>
                <a:gd name="T64" fmla="*/ 162 w 360"/>
                <a:gd name="T65" fmla="*/ 312 h 330"/>
                <a:gd name="T66" fmla="*/ 150 w 360"/>
                <a:gd name="T67" fmla="*/ 294 h 330"/>
                <a:gd name="T68" fmla="*/ 96 w 360"/>
                <a:gd name="T69" fmla="*/ 240 h 330"/>
                <a:gd name="T70" fmla="*/ 72 w 360"/>
                <a:gd name="T71" fmla="*/ 210 h 330"/>
                <a:gd name="T72" fmla="*/ 72 w 360"/>
                <a:gd name="T73" fmla="*/ 210 h 330"/>
                <a:gd name="T74" fmla="*/ 48 w 360"/>
                <a:gd name="T75" fmla="*/ 180 h 330"/>
                <a:gd name="T76" fmla="*/ 36 w 360"/>
                <a:gd name="T77" fmla="*/ 180 h 330"/>
                <a:gd name="T78" fmla="*/ 12 w 360"/>
                <a:gd name="T79" fmla="*/ 162 h 330"/>
                <a:gd name="T80" fmla="*/ 0 w 360"/>
                <a:gd name="T81" fmla="*/ 132 h 330"/>
                <a:gd name="T82" fmla="*/ 6 w 360"/>
                <a:gd name="T83" fmla="*/ 120 h 330"/>
                <a:gd name="T84" fmla="*/ 18 w 360"/>
                <a:gd name="T85" fmla="*/ 108 h 33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60" h="330">
                  <a:moveTo>
                    <a:pt x="18" y="108"/>
                  </a:moveTo>
                  <a:lnTo>
                    <a:pt x="24" y="108"/>
                  </a:lnTo>
                  <a:lnTo>
                    <a:pt x="30" y="102"/>
                  </a:lnTo>
                  <a:lnTo>
                    <a:pt x="42" y="96"/>
                  </a:lnTo>
                  <a:lnTo>
                    <a:pt x="60" y="78"/>
                  </a:lnTo>
                  <a:lnTo>
                    <a:pt x="60" y="72"/>
                  </a:lnTo>
                  <a:lnTo>
                    <a:pt x="84" y="60"/>
                  </a:lnTo>
                  <a:lnTo>
                    <a:pt x="108" y="54"/>
                  </a:lnTo>
                  <a:lnTo>
                    <a:pt x="126" y="48"/>
                  </a:lnTo>
                  <a:lnTo>
                    <a:pt x="168" y="42"/>
                  </a:lnTo>
                  <a:lnTo>
                    <a:pt x="180" y="36"/>
                  </a:lnTo>
                  <a:lnTo>
                    <a:pt x="198" y="36"/>
                  </a:lnTo>
                  <a:lnTo>
                    <a:pt x="210" y="24"/>
                  </a:lnTo>
                  <a:lnTo>
                    <a:pt x="246" y="12"/>
                  </a:lnTo>
                  <a:lnTo>
                    <a:pt x="264" y="6"/>
                  </a:lnTo>
                  <a:lnTo>
                    <a:pt x="276" y="0"/>
                  </a:lnTo>
                  <a:lnTo>
                    <a:pt x="306" y="0"/>
                  </a:lnTo>
                  <a:lnTo>
                    <a:pt x="324" y="6"/>
                  </a:lnTo>
                  <a:lnTo>
                    <a:pt x="336" y="12"/>
                  </a:lnTo>
                  <a:lnTo>
                    <a:pt x="354" y="36"/>
                  </a:lnTo>
                  <a:lnTo>
                    <a:pt x="360" y="84"/>
                  </a:lnTo>
                  <a:lnTo>
                    <a:pt x="330" y="138"/>
                  </a:lnTo>
                  <a:lnTo>
                    <a:pt x="306" y="174"/>
                  </a:lnTo>
                  <a:lnTo>
                    <a:pt x="294" y="192"/>
                  </a:lnTo>
                  <a:lnTo>
                    <a:pt x="258" y="240"/>
                  </a:lnTo>
                  <a:lnTo>
                    <a:pt x="210" y="300"/>
                  </a:lnTo>
                  <a:lnTo>
                    <a:pt x="186" y="330"/>
                  </a:lnTo>
                  <a:lnTo>
                    <a:pt x="180" y="330"/>
                  </a:lnTo>
                  <a:lnTo>
                    <a:pt x="168" y="318"/>
                  </a:lnTo>
                  <a:lnTo>
                    <a:pt x="162" y="312"/>
                  </a:lnTo>
                  <a:lnTo>
                    <a:pt x="150" y="294"/>
                  </a:lnTo>
                  <a:lnTo>
                    <a:pt x="96" y="240"/>
                  </a:lnTo>
                  <a:lnTo>
                    <a:pt x="72" y="210"/>
                  </a:lnTo>
                  <a:lnTo>
                    <a:pt x="48" y="180"/>
                  </a:lnTo>
                  <a:lnTo>
                    <a:pt x="36" y="180"/>
                  </a:lnTo>
                  <a:lnTo>
                    <a:pt x="12" y="162"/>
                  </a:lnTo>
                  <a:lnTo>
                    <a:pt x="0" y="132"/>
                  </a:lnTo>
                  <a:lnTo>
                    <a:pt x="6" y="120"/>
                  </a:lnTo>
                  <a:lnTo>
                    <a:pt x="18" y="10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65" name="Freeform 70"/>
            <p:cNvSpPr>
              <a:spLocks/>
            </p:cNvSpPr>
            <p:nvPr/>
          </p:nvSpPr>
          <p:spPr bwMode="auto">
            <a:xfrm>
              <a:off x="4592" y="2813"/>
              <a:ext cx="264" cy="546"/>
            </a:xfrm>
            <a:custGeom>
              <a:avLst/>
              <a:gdLst>
                <a:gd name="T0" fmla="*/ 6 w 264"/>
                <a:gd name="T1" fmla="*/ 354 h 546"/>
                <a:gd name="T2" fmla="*/ 78 w 264"/>
                <a:gd name="T3" fmla="*/ 264 h 546"/>
                <a:gd name="T4" fmla="*/ 126 w 264"/>
                <a:gd name="T5" fmla="*/ 198 h 546"/>
                <a:gd name="T6" fmla="*/ 180 w 264"/>
                <a:gd name="T7" fmla="*/ 108 h 546"/>
                <a:gd name="T8" fmla="*/ 156 w 264"/>
                <a:gd name="T9" fmla="*/ 36 h 546"/>
                <a:gd name="T10" fmla="*/ 126 w 264"/>
                <a:gd name="T11" fmla="*/ 24 h 546"/>
                <a:gd name="T12" fmla="*/ 150 w 264"/>
                <a:gd name="T13" fmla="*/ 18 h 546"/>
                <a:gd name="T14" fmla="*/ 204 w 264"/>
                <a:gd name="T15" fmla="*/ 24 h 546"/>
                <a:gd name="T16" fmla="*/ 222 w 264"/>
                <a:gd name="T17" fmla="*/ 0 h 546"/>
                <a:gd name="T18" fmla="*/ 246 w 264"/>
                <a:gd name="T19" fmla="*/ 0 h 546"/>
                <a:gd name="T20" fmla="*/ 246 w 264"/>
                <a:gd name="T21" fmla="*/ 6 h 546"/>
                <a:gd name="T22" fmla="*/ 258 w 264"/>
                <a:gd name="T23" fmla="*/ 18 h 546"/>
                <a:gd name="T24" fmla="*/ 258 w 264"/>
                <a:gd name="T25" fmla="*/ 84 h 546"/>
                <a:gd name="T26" fmla="*/ 234 w 264"/>
                <a:gd name="T27" fmla="*/ 138 h 546"/>
                <a:gd name="T28" fmla="*/ 204 w 264"/>
                <a:gd name="T29" fmla="*/ 216 h 546"/>
                <a:gd name="T30" fmla="*/ 210 w 264"/>
                <a:gd name="T31" fmla="*/ 252 h 546"/>
                <a:gd name="T32" fmla="*/ 186 w 264"/>
                <a:gd name="T33" fmla="*/ 294 h 546"/>
                <a:gd name="T34" fmla="*/ 198 w 264"/>
                <a:gd name="T35" fmla="*/ 300 h 546"/>
                <a:gd name="T36" fmla="*/ 216 w 264"/>
                <a:gd name="T37" fmla="*/ 294 h 546"/>
                <a:gd name="T38" fmla="*/ 210 w 264"/>
                <a:gd name="T39" fmla="*/ 318 h 546"/>
                <a:gd name="T40" fmla="*/ 198 w 264"/>
                <a:gd name="T41" fmla="*/ 348 h 546"/>
                <a:gd name="T42" fmla="*/ 216 w 264"/>
                <a:gd name="T43" fmla="*/ 342 h 546"/>
                <a:gd name="T44" fmla="*/ 204 w 264"/>
                <a:gd name="T45" fmla="*/ 426 h 546"/>
                <a:gd name="T46" fmla="*/ 192 w 264"/>
                <a:gd name="T47" fmla="*/ 468 h 546"/>
                <a:gd name="T48" fmla="*/ 192 w 264"/>
                <a:gd name="T49" fmla="*/ 492 h 546"/>
                <a:gd name="T50" fmla="*/ 174 w 264"/>
                <a:gd name="T51" fmla="*/ 480 h 546"/>
                <a:gd name="T52" fmla="*/ 156 w 264"/>
                <a:gd name="T53" fmla="*/ 450 h 546"/>
                <a:gd name="T54" fmla="*/ 150 w 264"/>
                <a:gd name="T55" fmla="*/ 396 h 546"/>
                <a:gd name="T56" fmla="*/ 132 w 264"/>
                <a:gd name="T57" fmla="*/ 450 h 546"/>
                <a:gd name="T58" fmla="*/ 108 w 264"/>
                <a:gd name="T59" fmla="*/ 456 h 546"/>
                <a:gd name="T60" fmla="*/ 84 w 264"/>
                <a:gd name="T61" fmla="*/ 486 h 546"/>
                <a:gd name="T62" fmla="*/ 54 w 264"/>
                <a:gd name="T63" fmla="*/ 546 h 546"/>
                <a:gd name="T64" fmla="*/ 18 w 264"/>
                <a:gd name="T65" fmla="*/ 540 h 54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64" h="546">
                  <a:moveTo>
                    <a:pt x="0" y="354"/>
                  </a:moveTo>
                  <a:lnTo>
                    <a:pt x="6" y="354"/>
                  </a:lnTo>
                  <a:lnTo>
                    <a:pt x="30" y="324"/>
                  </a:lnTo>
                  <a:lnTo>
                    <a:pt x="78" y="264"/>
                  </a:lnTo>
                  <a:lnTo>
                    <a:pt x="114" y="216"/>
                  </a:lnTo>
                  <a:lnTo>
                    <a:pt x="126" y="198"/>
                  </a:lnTo>
                  <a:lnTo>
                    <a:pt x="150" y="162"/>
                  </a:lnTo>
                  <a:lnTo>
                    <a:pt x="180" y="108"/>
                  </a:lnTo>
                  <a:lnTo>
                    <a:pt x="174" y="60"/>
                  </a:lnTo>
                  <a:lnTo>
                    <a:pt x="156" y="36"/>
                  </a:lnTo>
                  <a:lnTo>
                    <a:pt x="144" y="30"/>
                  </a:lnTo>
                  <a:lnTo>
                    <a:pt x="126" y="24"/>
                  </a:lnTo>
                  <a:lnTo>
                    <a:pt x="138" y="18"/>
                  </a:lnTo>
                  <a:lnTo>
                    <a:pt x="150" y="18"/>
                  </a:lnTo>
                  <a:lnTo>
                    <a:pt x="180" y="30"/>
                  </a:lnTo>
                  <a:lnTo>
                    <a:pt x="204" y="24"/>
                  </a:lnTo>
                  <a:lnTo>
                    <a:pt x="222" y="6"/>
                  </a:lnTo>
                  <a:lnTo>
                    <a:pt x="222" y="0"/>
                  </a:lnTo>
                  <a:lnTo>
                    <a:pt x="228" y="0"/>
                  </a:lnTo>
                  <a:lnTo>
                    <a:pt x="246" y="0"/>
                  </a:lnTo>
                  <a:lnTo>
                    <a:pt x="246" y="6"/>
                  </a:lnTo>
                  <a:lnTo>
                    <a:pt x="252" y="12"/>
                  </a:lnTo>
                  <a:lnTo>
                    <a:pt x="258" y="18"/>
                  </a:lnTo>
                  <a:lnTo>
                    <a:pt x="264" y="48"/>
                  </a:lnTo>
                  <a:lnTo>
                    <a:pt x="258" y="84"/>
                  </a:lnTo>
                  <a:lnTo>
                    <a:pt x="258" y="102"/>
                  </a:lnTo>
                  <a:lnTo>
                    <a:pt x="234" y="138"/>
                  </a:lnTo>
                  <a:lnTo>
                    <a:pt x="210" y="180"/>
                  </a:lnTo>
                  <a:lnTo>
                    <a:pt x="204" y="216"/>
                  </a:lnTo>
                  <a:lnTo>
                    <a:pt x="210" y="234"/>
                  </a:lnTo>
                  <a:lnTo>
                    <a:pt x="210" y="252"/>
                  </a:lnTo>
                  <a:lnTo>
                    <a:pt x="198" y="270"/>
                  </a:lnTo>
                  <a:lnTo>
                    <a:pt x="186" y="294"/>
                  </a:lnTo>
                  <a:lnTo>
                    <a:pt x="192" y="300"/>
                  </a:lnTo>
                  <a:lnTo>
                    <a:pt x="198" y="300"/>
                  </a:lnTo>
                  <a:lnTo>
                    <a:pt x="204" y="294"/>
                  </a:lnTo>
                  <a:lnTo>
                    <a:pt x="216" y="294"/>
                  </a:lnTo>
                  <a:lnTo>
                    <a:pt x="216" y="306"/>
                  </a:lnTo>
                  <a:lnTo>
                    <a:pt x="210" y="318"/>
                  </a:lnTo>
                  <a:lnTo>
                    <a:pt x="192" y="336"/>
                  </a:lnTo>
                  <a:lnTo>
                    <a:pt x="198" y="348"/>
                  </a:lnTo>
                  <a:lnTo>
                    <a:pt x="204" y="342"/>
                  </a:lnTo>
                  <a:lnTo>
                    <a:pt x="216" y="342"/>
                  </a:lnTo>
                  <a:lnTo>
                    <a:pt x="216" y="366"/>
                  </a:lnTo>
                  <a:lnTo>
                    <a:pt x="204" y="426"/>
                  </a:lnTo>
                  <a:lnTo>
                    <a:pt x="198" y="444"/>
                  </a:lnTo>
                  <a:lnTo>
                    <a:pt x="192" y="468"/>
                  </a:lnTo>
                  <a:lnTo>
                    <a:pt x="192" y="486"/>
                  </a:lnTo>
                  <a:lnTo>
                    <a:pt x="192" y="492"/>
                  </a:lnTo>
                  <a:lnTo>
                    <a:pt x="180" y="492"/>
                  </a:lnTo>
                  <a:lnTo>
                    <a:pt x="174" y="480"/>
                  </a:lnTo>
                  <a:lnTo>
                    <a:pt x="168" y="462"/>
                  </a:lnTo>
                  <a:lnTo>
                    <a:pt x="156" y="450"/>
                  </a:lnTo>
                  <a:lnTo>
                    <a:pt x="156" y="402"/>
                  </a:lnTo>
                  <a:lnTo>
                    <a:pt x="150" y="396"/>
                  </a:lnTo>
                  <a:lnTo>
                    <a:pt x="138" y="414"/>
                  </a:lnTo>
                  <a:lnTo>
                    <a:pt x="132" y="450"/>
                  </a:lnTo>
                  <a:lnTo>
                    <a:pt x="120" y="456"/>
                  </a:lnTo>
                  <a:lnTo>
                    <a:pt x="108" y="456"/>
                  </a:lnTo>
                  <a:lnTo>
                    <a:pt x="96" y="468"/>
                  </a:lnTo>
                  <a:lnTo>
                    <a:pt x="84" y="486"/>
                  </a:lnTo>
                  <a:lnTo>
                    <a:pt x="84" y="510"/>
                  </a:lnTo>
                  <a:lnTo>
                    <a:pt x="54" y="546"/>
                  </a:lnTo>
                  <a:lnTo>
                    <a:pt x="36" y="540"/>
                  </a:lnTo>
                  <a:lnTo>
                    <a:pt x="18" y="540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66" name="Freeform 71"/>
            <p:cNvSpPr>
              <a:spLocks/>
            </p:cNvSpPr>
            <p:nvPr/>
          </p:nvSpPr>
          <p:spPr bwMode="auto">
            <a:xfrm>
              <a:off x="2912" y="3335"/>
              <a:ext cx="576" cy="360"/>
            </a:xfrm>
            <a:custGeom>
              <a:avLst/>
              <a:gdLst>
                <a:gd name="T0" fmla="*/ 522 w 576"/>
                <a:gd name="T1" fmla="*/ 108 h 360"/>
                <a:gd name="T2" fmla="*/ 498 w 576"/>
                <a:gd name="T3" fmla="*/ 90 h 360"/>
                <a:gd name="T4" fmla="*/ 438 w 576"/>
                <a:gd name="T5" fmla="*/ 96 h 360"/>
                <a:gd name="T6" fmla="*/ 420 w 576"/>
                <a:gd name="T7" fmla="*/ 96 h 360"/>
                <a:gd name="T8" fmla="*/ 408 w 576"/>
                <a:gd name="T9" fmla="*/ 72 h 360"/>
                <a:gd name="T10" fmla="*/ 390 w 576"/>
                <a:gd name="T11" fmla="*/ 54 h 360"/>
                <a:gd name="T12" fmla="*/ 360 w 576"/>
                <a:gd name="T13" fmla="*/ 48 h 360"/>
                <a:gd name="T14" fmla="*/ 348 w 576"/>
                <a:gd name="T15" fmla="*/ 24 h 360"/>
                <a:gd name="T16" fmla="*/ 312 w 576"/>
                <a:gd name="T17" fmla="*/ 24 h 360"/>
                <a:gd name="T18" fmla="*/ 270 w 576"/>
                <a:gd name="T19" fmla="*/ 36 h 360"/>
                <a:gd name="T20" fmla="*/ 246 w 576"/>
                <a:gd name="T21" fmla="*/ 42 h 360"/>
                <a:gd name="T22" fmla="*/ 216 w 576"/>
                <a:gd name="T23" fmla="*/ 0 h 360"/>
                <a:gd name="T24" fmla="*/ 198 w 576"/>
                <a:gd name="T25" fmla="*/ 30 h 360"/>
                <a:gd name="T26" fmla="*/ 204 w 576"/>
                <a:gd name="T27" fmla="*/ 60 h 360"/>
                <a:gd name="T28" fmla="*/ 174 w 576"/>
                <a:gd name="T29" fmla="*/ 60 h 360"/>
                <a:gd name="T30" fmla="*/ 96 w 576"/>
                <a:gd name="T31" fmla="*/ 48 h 360"/>
                <a:gd name="T32" fmla="*/ 66 w 576"/>
                <a:gd name="T33" fmla="*/ 54 h 360"/>
                <a:gd name="T34" fmla="*/ 30 w 576"/>
                <a:gd name="T35" fmla="*/ 42 h 360"/>
                <a:gd name="T36" fmla="*/ 18 w 576"/>
                <a:gd name="T37" fmla="*/ 54 h 360"/>
                <a:gd name="T38" fmla="*/ 30 w 576"/>
                <a:gd name="T39" fmla="*/ 72 h 360"/>
                <a:gd name="T40" fmla="*/ 18 w 576"/>
                <a:gd name="T41" fmla="*/ 96 h 360"/>
                <a:gd name="T42" fmla="*/ 0 w 576"/>
                <a:gd name="T43" fmla="*/ 102 h 360"/>
                <a:gd name="T44" fmla="*/ 0 w 576"/>
                <a:gd name="T45" fmla="*/ 132 h 360"/>
                <a:gd name="T46" fmla="*/ 78 w 576"/>
                <a:gd name="T47" fmla="*/ 180 h 360"/>
                <a:gd name="T48" fmla="*/ 138 w 576"/>
                <a:gd name="T49" fmla="*/ 222 h 360"/>
                <a:gd name="T50" fmla="*/ 174 w 576"/>
                <a:gd name="T51" fmla="*/ 246 h 360"/>
                <a:gd name="T52" fmla="*/ 240 w 576"/>
                <a:gd name="T53" fmla="*/ 264 h 360"/>
                <a:gd name="T54" fmla="*/ 282 w 576"/>
                <a:gd name="T55" fmla="*/ 282 h 360"/>
                <a:gd name="T56" fmla="*/ 324 w 576"/>
                <a:gd name="T57" fmla="*/ 294 h 360"/>
                <a:gd name="T58" fmla="*/ 384 w 576"/>
                <a:gd name="T59" fmla="*/ 306 h 360"/>
                <a:gd name="T60" fmla="*/ 450 w 576"/>
                <a:gd name="T61" fmla="*/ 324 h 360"/>
                <a:gd name="T62" fmla="*/ 498 w 576"/>
                <a:gd name="T63" fmla="*/ 348 h 360"/>
                <a:gd name="T64" fmla="*/ 528 w 576"/>
                <a:gd name="T65" fmla="*/ 360 h 360"/>
                <a:gd name="T66" fmla="*/ 558 w 576"/>
                <a:gd name="T67" fmla="*/ 300 h 360"/>
                <a:gd name="T68" fmla="*/ 558 w 576"/>
                <a:gd name="T69" fmla="*/ 252 h 360"/>
                <a:gd name="T70" fmla="*/ 540 w 576"/>
                <a:gd name="T71" fmla="*/ 216 h 360"/>
                <a:gd name="T72" fmla="*/ 522 w 576"/>
                <a:gd name="T73" fmla="*/ 192 h 360"/>
                <a:gd name="T74" fmla="*/ 528 w 576"/>
                <a:gd name="T75" fmla="*/ 156 h 360"/>
                <a:gd name="T76" fmla="*/ 522 w 576"/>
                <a:gd name="T77" fmla="*/ 126 h 360"/>
                <a:gd name="T78" fmla="*/ 528 w 576"/>
                <a:gd name="T79" fmla="*/ 108 h 36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6" h="360">
                  <a:moveTo>
                    <a:pt x="528" y="108"/>
                  </a:moveTo>
                  <a:lnTo>
                    <a:pt x="522" y="108"/>
                  </a:lnTo>
                  <a:lnTo>
                    <a:pt x="510" y="102"/>
                  </a:lnTo>
                  <a:lnTo>
                    <a:pt x="498" y="90"/>
                  </a:lnTo>
                  <a:lnTo>
                    <a:pt x="474" y="90"/>
                  </a:lnTo>
                  <a:lnTo>
                    <a:pt x="438" y="96"/>
                  </a:lnTo>
                  <a:lnTo>
                    <a:pt x="432" y="96"/>
                  </a:lnTo>
                  <a:lnTo>
                    <a:pt x="420" y="96"/>
                  </a:lnTo>
                  <a:lnTo>
                    <a:pt x="420" y="84"/>
                  </a:lnTo>
                  <a:lnTo>
                    <a:pt x="408" y="72"/>
                  </a:lnTo>
                  <a:lnTo>
                    <a:pt x="402" y="66"/>
                  </a:lnTo>
                  <a:lnTo>
                    <a:pt x="390" y="54"/>
                  </a:lnTo>
                  <a:lnTo>
                    <a:pt x="366" y="54"/>
                  </a:lnTo>
                  <a:lnTo>
                    <a:pt x="360" y="48"/>
                  </a:lnTo>
                  <a:lnTo>
                    <a:pt x="360" y="42"/>
                  </a:lnTo>
                  <a:lnTo>
                    <a:pt x="348" y="24"/>
                  </a:lnTo>
                  <a:lnTo>
                    <a:pt x="342" y="24"/>
                  </a:lnTo>
                  <a:lnTo>
                    <a:pt x="312" y="24"/>
                  </a:lnTo>
                  <a:lnTo>
                    <a:pt x="306" y="36"/>
                  </a:lnTo>
                  <a:lnTo>
                    <a:pt x="270" y="36"/>
                  </a:lnTo>
                  <a:lnTo>
                    <a:pt x="252" y="54"/>
                  </a:lnTo>
                  <a:lnTo>
                    <a:pt x="246" y="42"/>
                  </a:lnTo>
                  <a:lnTo>
                    <a:pt x="228" y="24"/>
                  </a:lnTo>
                  <a:lnTo>
                    <a:pt x="216" y="0"/>
                  </a:lnTo>
                  <a:lnTo>
                    <a:pt x="198" y="18"/>
                  </a:lnTo>
                  <a:lnTo>
                    <a:pt x="198" y="30"/>
                  </a:lnTo>
                  <a:lnTo>
                    <a:pt x="204" y="60"/>
                  </a:lnTo>
                  <a:lnTo>
                    <a:pt x="198" y="66"/>
                  </a:lnTo>
                  <a:lnTo>
                    <a:pt x="174" y="60"/>
                  </a:lnTo>
                  <a:lnTo>
                    <a:pt x="150" y="48"/>
                  </a:lnTo>
                  <a:lnTo>
                    <a:pt x="96" y="48"/>
                  </a:lnTo>
                  <a:lnTo>
                    <a:pt x="90" y="54"/>
                  </a:lnTo>
                  <a:lnTo>
                    <a:pt x="66" y="54"/>
                  </a:lnTo>
                  <a:lnTo>
                    <a:pt x="60" y="48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18" y="54"/>
                  </a:lnTo>
                  <a:lnTo>
                    <a:pt x="18" y="66"/>
                  </a:lnTo>
                  <a:lnTo>
                    <a:pt x="30" y="72"/>
                  </a:lnTo>
                  <a:lnTo>
                    <a:pt x="30" y="84"/>
                  </a:lnTo>
                  <a:lnTo>
                    <a:pt x="18" y="96"/>
                  </a:lnTo>
                  <a:lnTo>
                    <a:pt x="12" y="102"/>
                  </a:lnTo>
                  <a:lnTo>
                    <a:pt x="0" y="102"/>
                  </a:lnTo>
                  <a:lnTo>
                    <a:pt x="0" y="108"/>
                  </a:lnTo>
                  <a:lnTo>
                    <a:pt x="0" y="132"/>
                  </a:lnTo>
                  <a:lnTo>
                    <a:pt x="30" y="132"/>
                  </a:lnTo>
                  <a:lnTo>
                    <a:pt x="78" y="180"/>
                  </a:lnTo>
                  <a:lnTo>
                    <a:pt x="108" y="198"/>
                  </a:lnTo>
                  <a:lnTo>
                    <a:pt x="138" y="222"/>
                  </a:lnTo>
                  <a:lnTo>
                    <a:pt x="150" y="228"/>
                  </a:lnTo>
                  <a:lnTo>
                    <a:pt x="174" y="246"/>
                  </a:lnTo>
                  <a:lnTo>
                    <a:pt x="186" y="252"/>
                  </a:lnTo>
                  <a:lnTo>
                    <a:pt x="240" y="264"/>
                  </a:lnTo>
                  <a:lnTo>
                    <a:pt x="264" y="270"/>
                  </a:lnTo>
                  <a:lnTo>
                    <a:pt x="282" y="282"/>
                  </a:lnTo>
                  <a:lnTo>
                    <a:pt x="306" y="288"/>
                  </a:lnTo>
                  <a:lnTo>
                    <a:pt x="324" y="294"/>
                  </a:lnTo>
                  <a:lnTo>
                    <a:pt x="342" y="300"/>
                  </a:lnTo>
                  <a:lnTo>
                    <a:pt x="384" y="306"/>
                  </a:lnTo>
                  <a:lnTo>
                    <a:pt x="408" y="312"/>
                  </a:lnTo>
                  <a:lnTo>
                    <a:pt x="450" y="324"/>
                  </a:lnTo>
                  <a:lnTo>
                    <a:pt x="480" y="342"/>
                  </a:lnTo>
                  <a:lnTo>
                    <a:pt x="498" y="348"/>
                  </a:lnTo>
                  <a:lnTo>
                    <a:pt x="510" y="354"/>
                  </a:lnTo>
                  <a:lnTo>
                    <a:pt x="528" y="360"/>
                  </a:lnTo>
                  <a:lnTo>
                    <a:pt x="534" y="312"/>
                  </a:lnTo>
                  <a:lnTo>
                    <a:pt x="558" y="300"/>
                  </a:lnTo>
                  <a:lnTo>
                    <a:pt x="564" y="276"/>
                  </a:lnTo>
                  <a:lnTo>
                    <a:pt x="558" y="252"/>
                  </a:lnTo>
                  <a:lnTo>
                    <a:pt x="576" y="240"/>
                  </a:lnTo>
                  <a:lnTo>
                    <a:pt x="540" y="216"/>
                  </a:lnTo>
                  <a:lnTo>
                    <a:pt x="528" y="216"/>
                  </a:lnTo>
                  <a:lnTo>
                    <a:pt x="522" y="192"/>
                  </a:lnTo>
                  <a:lnTo>
                    <a:pt x="522" y="180"/>
                  </a:lnTo>
                  <a:lnTo>
                    <a:pt x="528" y="156"/>
                  </a:lnTo>
                  <a:lnTo>
                    <a:pt x="516" y="144"/>
                  </a:lnTo>
                  <a:lnTo>
                    <a:pt x="522" y="126"/>
                  </a:lnTo>
                  <a:lnTo>
                    <a:pt x="540" y="132"/>
                  </a:lnTo>
                  <a:lnTo>
                    <a:pt x="528" y="108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176805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latin typeface="Bookman Old Style" charset="0"/>
                <a:ea typeface="Bookman Old Style" charset="0"/>
                <a:cs typeface="Bookman Old Style" charset="0"/>
              </a:rPr>
              <a:t>THE EJIDO PROJECT (2)</a:t>
            </a:r>
            <a:endParaRPr lang="es-ES_tradnl" b="1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low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levels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governance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translates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in to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increased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criminals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actions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in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countryside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, reduces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impact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anti-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poverty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programs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and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weakens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more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social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cohesion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communities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.</a:t>
            </a:r>
            <a:endParaRPr lang="es-ES_tradnl" b="1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5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THE EJIDO PROJECT</a:t>
            </a:r>
            <a:endParaRPr lang="es-ES_tradnl" b="1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THE WAY FORWARD</a:t>
            </a:r>
          </a:p>
          <a:p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Analyzing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thru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interviews to ejidatarios and comuneros 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way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have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adapted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to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changes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that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came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about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with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rural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reforms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1991-1992.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Our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goal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is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300 interviews in a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sample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</a:t>
            </a:r>
            <a:r>
              <a:rPr lang="es-ES_tradnl" b="1" dirty="0">
                <a:latin typeface="Georgia" charset="0"/>
                <a:ea typeface="Georgia" charset="0"/>
                <a:cs typeface="Georgia" charset="0"/>
              </a:rPr>
              <a:t>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jidos in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31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states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of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Mexico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(2016-2018).</a:t>
            </a:r>
          </a:p>
          <a:p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10 case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studies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based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on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 territorial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approach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on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links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political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, social and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economic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amongst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ejidos,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between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ejidos and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other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actors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and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interplay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urban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-rural. (2018)</a:t>
            </a:r>
          </a:p>
          <a:p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Develop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and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continuously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update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an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informatic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plataform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open to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public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that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links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different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databases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produced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by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government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agencies,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international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agencies  and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private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companies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on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s-ES_tradnl" b="1" dirty="0" err="1" smtClean="0">
                <a:latin typeface="Georgia" charset="0"/>
                <a:ea typeface="Georgia" charset="0"/>
                <a:cs typeface="Georgia" charset="0"/>
              </a:rPr>
              <a:t>the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 ejido</a:t>
            </a:r>
            <a:r>
              <a:rPr lang="es-ES_tradnl" dirty="0" smtClean="0"/>
              <a:t>. </a:t>
            </a:r>
            <a:r>
              <a:rPr lang="es-ES_tradnl" b="1" dirty="0" smtClean="0"/>
              <a:t>(</a:t>
            </a:r>
            <a:r>
              <a:rPr lang="es-ES_tradnl" b="1" dirty="0" smtClean="0">
                <a:latin typeface="Georgia" charset="0"/>
                <a:ea typeface="Georgia" charset="0"/>
                <a:cs typeface="Georgia" charset="0"/>
              </a:rPr>
              <a:t>2016-2018)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21671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sz="4000" b="1" dirty="0" smtClean="0">
                <a:latin typeface="Georgia" charset="0"/>
                <a:ea typeface="Georgia" charset="0"/>
                <a:cs typeface="Georgia" charset="0"/>
              </a:rPr>
              <a:t>THANK YOU!</a:t>
            </a:r>
          </a:p>
          <a:p>
            <a:pPr marL="0" indent="0">
              <a:buNone/>
            </a:pPr>
            <a:r>
              <a:rPr lang="es-ES_tradnl" sz="2400" b="1" dirty="0" smtClean="0">
                <a:latin typeface="Georgia" charset="0"/>
                <a:ea typeface="Georgia" charset="0"/>
                <a:cs typeface="Georgia" charset="0"/>
                <a:hlinkClick r:id="rId2"/>
              </a:rPr>
              <a:t>gusto.gustavo@gmail.com</a:t>
            </a:r>
            <a:endParaRPr lang="es-ES_tradnl" sz="2400" b="1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None/>
            </a:pPr>
            <a:r>
              <a:rPr lang="es-ES_tradnl" sz="2400" b="1" dirty="0">
                <a:latin typeface="Georgia" charset="0"/>
                <a:ea typeface="Georgia" charset="0"/>
                <a:cs typeface="Georgia" charset="0"/>
              </a:rPr>
              <a:t>t</a:t>
            </a:r>
            <a:r>
              <a:rPr lang="es-ES_tradnl" sz="2400" b="1" dirty="0" smtClean="0">
                <a:latin typeface="Georgia" charset="0"/>
                <a:ea typeface="Georgia" charset="0"/>
                <a:cs typeface="Georgia" charset="0"/>
              </a:rPr>
              <a:t>witter @gusto47</a:t>
            </a:r>
            <a:r>
              <a:rPr lang="es-ES_tradnl" sz="2400" b="1" dirty="0">
                <a:latin typeface="Georgia" charset="0"/>
                <a:ea typeface="Georgia" charset="0"/>
                <a:cs typeface="Georgia" charset="0"/>
              </a:rPr>
              <a:t/>
            </a:r>
            <a:br>
              <a:rPr lang="es-ES_tradnl" sz="2400" b="1" dirty="0">
                <a:latin typeface="Georgia" charset="0"/>
                <a:ea typeface="Georgia" charset="0"/>
                <a:cs typeface="Georgia" charset="0"/>
              </a:rPr>
            </a:br>
            <a:r>
              <a:rPr lang="es-ES_tradnl" sz="2400" b="1" dirty="0">
                <a:latin typeface="Georgia" charset="0"/>
                <a:ea typeface="Georgia" charset="0"/>
                <a:cs typeface="Georgia" charset="0"/>
                <a:hlinkClick r:id="rId3"/>
              </a:rPr>
              <a:t>http://gustavogordillo.blogspot.com</a:t>
            </a:r>
            <a:r>
              <a:rPr lang="es-ES_tradnl" sz="2400" b="1" dirty="0" smtClean="0">
                <a:latin typeface="Georgia" charset="0"/>
                <a:ea typeface="Georgia" charset="0"/>
                <a:cs typeface="Georgia" charset="0"/>
                <a:hlinkClick r:id="rId3"/>
              </a:rPr>
              <a:t>/</a:t>
            </a:r>
            <a:endParaRPr lang="es-ES_tradnl" sz="2400" b="1" dirty="0" smtClean="0">
              <a:latin typeface="Georgia" charset="0"/>
              <a:ea typeface="Georgia" charset="0"/>
              <a:cs typeface="Georgia" charset="0"/>
            </a:endParaRPr>
          </a:p>
          <a:p>
            <a:pPr marL="0" indent="0">
              <a:buNone/>
            </a:pPr>
            <a:endParaRPr lang="es-ES_tradnl" sz="2400" b="1" dirty="0">
              <a:latin typeface="Georgia" charset="0"/>
              <a:ea typeface="Georgia" charset="0"/>
              <a:cs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12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es-MX" altLang="x-none" dirty="0" smtClean="0"/>
              <a:t>   </a:t>
            </a:r>
            <a:r>
              <a:rPr lang="es-MX" altLang="x-none" sz="4000" b="1" dirty="0">
                <a:latin typeface="Georgia" charset="0"/>
              </a:rPr>
              <a:t>HISTORICAL  </a:t>
            </a:r>
            <a:r>
              <a:rPr lang="es-MX" altLang="x-none" sz="4000" b="1" dirty="0" smtClean="0">
                <a:latin typeface="Georgia" charset="0"/>
              </a:rPr>
              <a:t>BACKGROUND </a:t>
            </a:r>
            <a:r>
              <a:rPr lang="es-MX" altLang="x-none" sz="4000" b="1" dirty="0">
                <a:latin typeface="Georgia" charset="0"/>
              </a:rPr>
              <a:t>OF THE AGRARIAN REFORM PROCESS</a:t>
            </a:r>
            <a:endParaRPr lang="es-ES" altLang="x-none" sz="4000" b="1" dirty="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8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8213" y="333376"/>
            <a:ext cx="8075612" cy="1223963"/>
          </a:xfrm>
        </p:spPr>
        <p:txBody>
          <a:bodyPr vert="horz" lIns="45720" tIns="45720" rIns="45720" bIns="45720" rtlCol="0" anchor="b">
            <a:normAutofit/>
          </a:bodyPr>
          <a:lstStyle/>
          <a:p>
            <a:pPr eaLnBrk="1" hangingPunct="1">
              <a:defRPr/>
            </a:pPr>
            <a:r>
              <a:rPr lang="en-US" altLang="x-none" sz="4000" b="1">
                <a:latin typeface="Georgia" charset="0"/>
              </a:rPr>
              <a:t>WHAT IS THE EJIDO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2063750" y="1628776"/>
            <a:ext cx="8229600" cy="4525963"/>
          </a:xfrm>
        </p:spPr>
        <p:txBody>
          <a:bodyPr>
            <a:normAutofit/>
          </a:bodyPr>
          <a:lstStyle/>
          <a:p>
            <a:pPr marL="273050" indent="-273050">
              <a:lnSpc>
                <a:spcPct val="80000"/>
              </a:lnSpc>
              <a:buNone/>
              <a:defRPr/>
            </a:pPr>
            <a:endParaRPr lang="en-GB" altLang="x-none" sz="3300" b="1"/>
          </a:p>
          <a:p>
            <a:pPr marL="273050" indent="-273050">
              <a:lnSpc>
                <a:spcPct val="80000"/>
              </a:lnSpc>
              <a:buNone/>
              <a:defRPr/>
            </a:pPr>
            <a:r>
              <a:rPr lang="en-GB" altLang="x-none" sz="3300" b="1"/>
              <a:t>  </a:t>
            </a:r>
            <a:r>
              <a:rPr lang="en-GB" altLang="x-none" b="1" smtClean="0">
                <a:latin typeface="Bookman Old Style" charset="0"/>
              </a:rPr>
              <a:t>RURAL COMMUNITIES: </a:t>
            </a:r>
          </a:p>
          <a:p>
            <a:pPr marL="273050" indent="-273050">
              <a:lnSpc>
                <a:spcPct val="80000"/>
              </a:lnSpc>
              <a:buNone/>
              <a:defRPr/>
            </a:pPr>
            <a:r>
              <a:rPr lang="en-GB" altLang="x-none" b="1" smtClean="0">
                <a:latin typeface="Bookman Old Style" charset="0"/>
              </a:rPr>
              <a:t>  URBAN PLOT </a:t>
            </a:r>
          </a:p>
          <a:p>
            <a:pPr marL="273050" indent="-273050">
              <a:lnSpc>
                <a:spcPct val="80000"/>
              </a:lnSpc>
              <a:buNone/>
              <a:defRPr/>
            </a:pPr>
            <a:r>
              <a:rPr lang="en-GB" altLang="x-none" smtClean="0">
                <a:latin typeface="Bookman Old Style" charset="0"/>
              </a:rPr>
              <a:t>  PLUS</a:t>
            </a:r>
            <a:r>
              <a:rPr lang="en-GB" altLang="x-none" b="1" smtClean="0">
                <a:latin typeface="Bookman Old Style" charset="0"/>
              </a:rPr>
              <a:t> </a:t>
            </a:r>
          </a:p>
          <a:p>
            <a:pPr marL="273050" indent="-273050">
              <a:lnSpc>
                <a:spcPct val="80000"/>
              </a:lnSpc>
              <a:buNone/>
              <a:defRPr/>
            </a:pPr>
            <a:r>
              <a:rPr lang="en-GB" altLang="x-none" b="1" smtClean="0">
                <a:latin typeface="Bookman Old Style" charset="0"/>
              </a:rPr>
              <a:t>  INDIVIDUAL PARCEL </a:t>
            </a:r>
          </a:p>
          <a:p>
            <a:pPr marL="273050" indent="-273050">
              <a:lnSpc>
                <a:spcPct val="80000"/>
              </a:lnSpc>
              <a:buNone/>
              <a:defRPr/>
            </a:pPr>
            <a:r>
              <a:rPr lang="en-GB" altLang="x-none" smtClean="0">
                <a:latin typeface="Bookman Old Style" charset="0"/>
              </a:rPr>
              <a:t>  PLUS</a:t>
            </a:r>
            <a:r>
              <a:rPr lang="en-GB" altLang="x-none" b="1" smtClean="0">
                <a:latin typeface="Bookman Old Style" charset="0"/>
              </a:rPr>
              <a:t> </a:t>
            </a:r>
          </a:p>
          <a:p>
            <a:pPr marL="273050" indent="-273050">
              <a:lnSpc>
                <a:spcPct val="80000"/>
              </a:lnSpc>
              <a:buNone/>
              <a:defRPr/>
            </a:pPr>
            <a:r>
              <a:rPr lang="en-GB" altLang="x-none" b="1" smtClean="0">
                <a:latin typeface="Bookman Old Style" charset="0"/>
              </a:rPr>
              <a:t>  COMMON RESOURCES </a:t>
            </a:r>
          </a:p>
          <a:p>
            <a:pPr marL="273050" indent="-273050">
              <a:lnSpc>
                <a:spcPct val="80000"/>
              </a:lnSpc>
              <a:buNone/>
              <a:defRPr/>
            </a:pPr>
            <a:endParaRPr lang="en-GB" altLang="x-none" smtClean="0">
              <a:latin typeface="Bookman Old Style" charset="0"/>
            </a:endParaRPr>
          </a:p>
          <a:p>
            <a:pPr marL="273050" indent="-273050">
              <a:lnSpc>
                <a:spcPct val="80000"/>
              </a:lnSpc>
              <a:buNone/>
              <a:defRPr/>
            </a:pPr>
            <a:r>
              <a:rPr lang="en-GB" altLang="x-none" sz="3300" i="1"/>
              <a:t>   </a:t>
            </a:r>
            <a:endParaRPr lang="en-US" altLang="x-none" sz="3300" b="1" i="1"/>
          </a:p>
        </p:txBody>
      </p:sp>
    </p:spTree>
    <p:extLst>
      <p:ext uri="{BB962C8B-B14F-4D97-AF65-F5344CB8AC3E}">
        <p14:creationId xmlns:p14="http://schemas.microsoft.com/office/powerpoint/2010/main" val="73768987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altLang="x-none" b="1" smtClean="0">
                <a:latin typeface="Georgia" charset="0"/>
              </a:rPr>
              <a:t>THE EJIDO: TWO FACETS</a:t>
            </a:r>
            <a:endParaRPr lang="es-ES" altLang="x-none" b="1" smtClean="0">
              <a:latin typeface="Georgia" charset="0"/>
            </a:endParaRPr>
          </a:p>
        </p:txBody>
      </p:sp>
      <p:pic>
        <p:nvPicPr>
          <p:cNvPr id="8196" name="Picture 4" descr="Ejido Project-Instituti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136775"/>
            <a:ext cx="8229600" cy="34226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065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 vert="horz" lIns="45720" tIns="45720" rIns="45720" bIns="45720" rtlCol="0" anchor="ctr">
            <a:normAutofit/>
          </a:bodyPr>
          <a:lstStyle/>
          <a:p>
            <a:pPr eaLnBrk="1" hangingPunct="1">
              <a:defRPr/>
            </a:pPr>
            <a:r>
              <a:rPr lang="en-GB" altLang="x-none" sz="4000" b="1">
                <a:latin typeface="Georgia" charset="0"/>
              </a:rPr>
              <a:t>THE EJIDO BEFORE 1991</a:t>
            </a:r>
            <a:endParaRPr lang="es-ES" altLang="x-none" sz="4000" b="1">
              <a:latin typeface="Georgia" charset="0"/>
            </a:endParaRP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419100" indent="-382588">
              <a:lnSpc>
                <a:spcPct val="80000"/>
              </a:lnSpc>
              <a:buNone/>
              <a:defRPr/>
            </a:pPr>
            <a:endParaRPr lang="en-GB" altLang="x-none" sz="4100" b="1"/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3600">
                <a:latin typeface="Bookman Old Style" charset="0"/>
              </a:rPr>
              <a:t>URBAN PLOT NORMAL </a:t>
            </a:r>
            <a:r>
              <a:rPr lang="en-GB" altLang="x-none" sz="3600" b="1">
                <a:latin typeface="Bookman Old Style" charset="0"/>
              </a:rPr>
              <a:t>PRIVATE PROPERTY</a:t>
            </a: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3600">
                <a:latin typeface="Bookman Old Style" charset="0"/>
              </a:rPr>
              <a:t>PARCELS </a:t>
            </a:r>
            <a:r>
              <a:rPr lang="en-GB" altLang="x-none" sz="3600" b="1">
                <a:latin typeface="Bookman Old Style" charset="0"/>
              </a:rPr>
              <a:t>PRIVATE USUS FRUCTUS</a:t>
            </a:r>
          </a:p>
          <a:p>
            <a:pPr marL="419100" indent="-382588">
              <a:lnSpc>
                <a:spcPct val="80000"/>
              </a:lnSpc>
              <a:defRPr/>
            </a:pPr>
            <a:r>
              <a:rPr lang="en-GB" altLang="x-none" sz="3600">
                <a:latin typeface="Bookman Old Style" charset="0"/>
              </a:rPr>
              <a:t>COMMON LAND </a:t>
            </a:r>
            <a:r>
              <a:rPr lang="en-GB" altLang="x-none" sz="3600" b="1">
                <a:latin typeface="Bookman Old Style" charset="0"/>
              </a:rPr>
              <a:t>COLLECTIVE USUS FRUCTUS</a:t>
            </a:r>
            <a:endParaRPr lang="es-ES" altLang="x-none" sz="3600" b="1">
              <a:latin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41830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eaLnBrk="1" hangingPunct="1">
              <a:defRPr/>
            </a:pPr>
            <a:r>
              <a:rPr lang="en-US" altLang="x-none" sz="3800" b="1" dirty="0">
                <a:latin typeface="Georgia" charset="0"/>
              </a:rPr>
              <a:t>EJIDO RULES </a:t>
            </a:r>
            <a:r>
              <a:rPr lang="en-US" altLang="x-none" sz="3800" b="1" dirty="0" smtClean="0">
                <a:latin typeface="Georgia" charset="0"/>
              </a:rPr>
              <a:t>(BEFORE </a:t>
            </a:r>
            <a:r>
              <a:rPr lang="en-US" altLang="x-none" sz="3800" b="1" dirty="0">
                <a:latin typeface="Georgia" charset="0"/>
              </a:rPr>
              <a:t>1991)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8213" y="1412876"/>
            <a:ext cx="8229600" cy="4525963"/>
          </a:xfrm>
        </p:spPr>
        <p:txBody>
          <a:bodyPr>
            <a:normAutofit lnSpcReduction="10000"/>
          </a:bodyPr>
          <a:lstStyle/>
          <a:p>
            <a:pPr marL="419100" indent="-382588">
              <a:defRPr/>
            </a:pPr>
            <a:r>
              <a:rPr lang="en-GB" altLang="x-none" sz="2600" b="1">
                <a:latin typeface="Bookman Old Style" charset="0"/>
              </a:rPr>
              <a:t>Work</a:t>
            </a:r>
            <a:r>
              <a:rPr lang="en-GB" altLang="x-none" sz="2600">
                <a:latin typeface="Bookman Old Style" charset="0"/>
              </a:rPr>
              <a:t> the land </a:t>
            </a:r>
            <a:r>
              <a:rPr lang="en-GB" altLang="x-none" sz="2600" b="1">
                <a:latin typeface="Bookman Old Style" charset="0"/>
              </a:rPr>
              <a:t>directly</a:t>
            </a:r>
            <a:r>
              <a:rPr lang="en-GB" altLang="x-none" sz="2600">
                <a:latin typeface="Bookman Old Style" charset="0"/>
              </a:rPr>
              <a:t>; </a:t>
            </a:r>
          </a:p>
          <a:p>
            <a:pPr marL="419100" indent="-382588">
              <a:defRPr/>
            </a:pPr>
            <a:r>
              <a:rPr lang="en-GB" altLang="x-none" sz="2600">
                <a:latin typeface="Bookman Old Style" charset="0"/>
              </a:rPr>
              <a:t>Could </a:t>
            </a:r>
            <a:r>
              <a:rPr lang="en-GB" altLang="x-none" sz="2600" b="1">
                <a:latin typeface="Bookman Old Style" charset="0"/>
              </a:rPr>
              <a:t>not hire</a:t>
            </a:r>
            <a:r>
              <a:rPr lang="en-GB" altLang="x-none" sz="2600">
                <a:latin typeface="Bookman Old Style" charset="0"/>
              </a:rPr>
              <a:t> wage labour. </a:t>
            </a:r>
          </a:p>
          <a:p>
            <a:pPr marL="419100" indent="-382588">
              <a:defRPr/>
            </a:pPr>
            <a:r>
              <a:rPr lang="en-GB" altLang="x-none" sz="2600">
                <a:latin typeface="Bookman Old Style" charset="0"/>
              </a:rPr>
              <a:t>Could </a:t>
            </a:r>
            <a:r>
              <a:rPr lang="en-GB" altLang="x-none" sz="2600" b="1">
                <a:latin typeface="Bookman Old Style" charset="0"/>
              </a:rPr>
              <a:t>not rent</a:t>
            </a:r>
            <a:r>
              <a:rPr lang="en-GB" altLang="x-none" sz="2600">
                <a:latin typeface="Bookman Old Style" charset="0"/>
              </a:rPr>
              <a:t> the land or </a:t>
            </a:r>
            <a:r>
              <a:rPr lang="en-GB" altLang="x-none" sz="2600" b="1">
                <a:latin typeface="Bookman Old Style" charset="0"/>
              </a:rPr>
              <a:t>sell</a:t>
            </a:r>
            <a:r>
              <a:rPr lang="en-GB" altLang="x-none" sz="2600">
                <a:latin typeface="Bookman Old Style" charset="0"/>
              </a:rPr>
              <a:t> it. </a:t>
            </a:r>
          </a:p>
          <a:p>
            <a:pPr marL="419100" indent="-382588">
              <a:defRPr/>
            </a:pPr>
            <a:r>
              <a:rPr lang="en-GB" altLang="x-none" sz="2600" b="1">
                <a:latin typeface="Bookman Old Style" charset="0"/>
              </a:rPr>
              <a:t>Absences</a:t>
            </a:r>
            <a:r>
              <a:rPr lang="en-GB" altLang="x-none" sz="2600">
                <a:latin typeface="Bookman Old Style" charset="0"/>
              </a:rPr>
              <a:t> from the ejido led to loss of right to the land. </a:t>
            </a:r>
          </a:p>
          <a:p>
            <a:pPr marL="419100" indent="-382588">
              <a:defRPr/>
            </a:pPr>
            <a:r>
              <a:rPr lang="en-GB" altLang="x-none" sz="2600">
                <a:latin typeface="Bookman Old Style" charset="0"/>
              </a:rPr>
              <a:t>Ejidatarios could vote for and be elected to the </a:t>
            </a:r>
            <a:r>
              <a:rPr lang="en-GB" altLang="x-none" sz="2600" b="1">
                <a:latin typeface="Bookman Old Style" charset="0"/>
              </a:rPr>
              <a:t>Executive Committee</a:t>
            </a:r>
            <a:r>
              <a:rPr lang="en-GB" altLang="x-none" sz="2600">
                <a:latin typeface="Bookman Old Style" charset="0"/>
              </a:rPr>
              <a:t> of the ejido's Assembly. </a:t>
            </a:r>
          </a:p>
          <a:p>
            <a:pPr marL="419100" indent="-382588">
              <a:defRPr/>
            </a:pPr>
            <a:r>
              <a:rPr lang="en-GB" altLang="x-none" sz="2600">
                <a:latin typeface="Bookman Old Style" charset="0"/>
              </a:rPr>
              <a:t>Executive Committee automatically membership to the</a:t>
            </a:r>
            <a:r>
              <a:rPr lang="en-GB" altLang="x-none" sz="2600" b="1">
                <a:latin typeface="Bookman Old Style" charset="0"/>
              </a:rPr>
              <a:t> PRI.</a:t>
            </a:r>
          </a:p>
          <a:p>
            <a:pPr marL="419100" indent="-382588">
              <a:buNone/>
              <a:defRPr/>
            </a:pPr>
            <a:r>
              <a:rPr lang="en-GB" altLang="x-none" sz="2600" b="1">
                <a:latin typeface="Bookman Old Style" charset="0"/>
              </a:rPr>
              <a:t>  MEXICO A ONE PARTY REGIME FROM 1929 UNTIL 1997-2000</a:t>
            </a:r>
            <a:endParaRPr lang="en-GB" altLang="x-none" b="1" smtClean="0"/>
          </a:p>
        </p:txBody>
      </p:sp>
    </p:spTree>
    <p:extLst>
      <p:ext uri="{BB962C8B-B14F-4D97-AF65-F5344CB8AC3E}">
        <p14:creationId xmlns:p14="http://schemas.microsoft.com/office/powerpoint/2010/main" val="93414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135188" y="260350"/>
            <a:ext cx="8229600" cy="1143000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eaLnBrk="1" hangingPunct="1">
              <a:defRPr/>
            </a:pPr>
            <a:r>
              <a:rPr lang="es-MX" altLang="x-none" sz="3800" b="1">
                <a:latin typeface="Georgia" charset="0"/>
              </a:rPr>
              <a:t>STATE INTERVENTIONS</a:t>
            </a:r>
            <a:endParaRPr lang="es-ES" altLang="x-none" sz="3800" b="1">
              <a:latin typeface="Georgia" charset="0"/>
            </a:endParaRP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919289" y="1557338"/>
            <a:ext cx="8485187" cy="4900612"/>
          </a:xfrm>
        </p:spPr>
        <p:txBody>
          <a:bodyPr/>
          <a:lstStyle/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</a:rPr>
              <a:t>Access to land could be gained in one of four ways: donation thru </a:t>
            </a:r>
            <a:r>
              <a:rPr lang="en-US" altLang="x-none" b="1" dirty="0" err="1" smtClean="0">
                <a:latin typeface="Bookman Old Style" charset="0"/>
              </a:rPr>
              <a:t>expropiation</a:t>
            </a:r>
            <a:r>
              <a:rPr lang="en-US" altLang="x-none" b="1" dirty="0" smtClean="0">
                <a:latin typeface="Bookman Old Style" charset="0"/>
              </a:rPr>
              <a:t>, </a:t>
            </a:r>
            <a:r>
              <a:rPr lang="en-US" altLang="x-none" b="1" dirty="0" err="1" smtClean="0">
                <a:latin typeface="Bookman Old Style" charset="0"/>
              </a:rPr>
              <a:t>restitution,extension</a:t>
            </a:r>
            <a:r>
              <a:rPr lang="en-US" altLang="x-none" b="1" dirty="0" smtClean="0">
                <a:latin typeface="Bookman Old Style" charset="0"/>
              </a:rPr>
              <a:t>, new lands.</a:t>
            </a:r>
          </a:p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</a:rPr>
              <a:t>In the internal life of </a:t>
            </a:r>
            <a:r>
              <a:rPr lang="en-US" altLang="x-none" b="1" i="1" dirty="0" err="1" smtClean="0">
                <a:latin typeface="Bookman Old Style" charset="0"/>
              </a:rPr>
              <a:t>ejidos</a:t>
            </a:r>
            <a:endParaRPr lang="en-US" altLang="x-none" b="1" i="1" dirty="0" smtClean="0">
              <a:latin typeface="Bookman Old Style" charset="0"/>
            </a:endParaRPr>
          </a:p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</a:rPr>
              <a:t>In arbitration</a:t>
            </a:r>
          </a:p>
          <a:p>
            <a:pPr marL="419100" indent="-382588">
              <a:defRPr/>
            </a:pPr>
            <a:r>
              <a:rPr lang="en-US" altLang="x-none" b="1" dirty="0" smtClean="0">
                <a:latin typeface="Bookman Old Style" charset="0"/>
              </a:rPr>
              <a:t>In controlling the flow of public resources to the </a:t>
            </a:r>
            <a:r>
              <a:rPr lang="en-US" altLang="x-none" b="1" i="1" dirty="0" err="1" smtClean="0">
                <a:latin typeface="Bookman Old Style" charset="0"/>
              </a:rPr>
              <a:t>ejido</a:t>
            </a:r>
            <a:r>
              <a:rPr lang="en-US" altLang="x-none" b="1" i="1" dirty="0" smtClean="0">
                <a:latin typeface="Bookman Old Style" charset="0"/>
              </a:rPr>
              <a:t> </a:t>
            </a:r>
            <a:r>
              <a:rPr lang="en-US" altLang="x-none" b="1" dirty="0" smtClean="0">
                <a:latin typeface="Bookman Old Style" charset="0"/>
              </a:rPr>
              <a:t>(credit, trading boards and guarantee prices, </a:t>
            </a:r>
            <a:r>
              <a:rPr lang="en-US" altLang="x-none" b="1" dirty="0" err="1" smtClean="0">
                <a:latin typeface="Bookman Old Style" charset="0"/>
              </a:rPr>
              <a:t>fertilizers,technical</a:t>
            </a:r>
            <a:r>
              <a:rPr lang="en-US" altLang="x-none" b="1" dirty="0" smtClean="0">
                <a:latin typeface="Bookman Old Style" charset="0"/>
              </a:rPr>
              <a:t> assistance, </a:t>
            </a:r>
            <a:r>
              <a:rPr lang="en-US" altLang="x-none" b="1" dirty="0" err="1" smtClean="0">
                <a:latin typeface="Bookman Old Style" charset="0"/>
              </a:rPr>
              <a:t>irrigation,social</a:t>
            </a:r>
            <a:r>
              <a:rPr lang="en-US" altLang="x-none" b="1" dirty="0" smtClean="0">
                <a:latin typeface="Bookman Old Style" charset="0"/>
              </a:rPr>
              <a:t> welfare and infrastructure)</a:t>
            </a:r>
          </a:p>
        </p:txBody>
      </p:sp>
    </p:spTree>
    <p:extLst>
      <p:ext uri="{BB962C8B-B14F-4D97-AF65-F5344CB8AC3E}">
        <p14:creationId xmlns:p14="http://schemas.microsoft.com/office/powerpoint/2010/main" val="20315043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altLang="x-none" sz="4000" b="1">
                <a:latin typeface="Georgia" charset="0"/>
              </a:rPr>
              <a:t>THE REFORM PACKAGE</a:t>
            </a:r>
            <a:endParaRPr lang="es-ES" altLang="x-none" sz="4000" b="1">
              <a:latin typeface="Georgia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341439"/>
            <a:ext cx="8291512" cy="50688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s-MX" altLang="x-none" b="1" dirty="0">
                <a:latin typeface="Bookman Old Style" charset="0"/>
              </a:rPr>
              <a:t>End to land redistribution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MX" altLang="x-none" b="1" dirty="0">
                <a:latin typeface="Bookman Old Style" charset="0"/>
              </a:rPr>
              <a:t>The three forms of property enshrined in the Constitution: private,ejido and </a:t>
            </a:r>
            <a:r>
              <a:rPr lang="es-MX" altLang="x-none" b="1" dirty="0" smtClean="0">
                <a:latin typeface="Bookman Old Style" charset="0"/>
              </a:rPr>
              <a:t>indigenous </a:t>
            </a:r>
            <a:r>
              <a:rPr lang="es-MX" altLang="x-none" b="1" dirty="0">
                <a:latin typeface="Bookman Old Style" charset="0"/>
              </a:rPr>
              <a:t>land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MX" altLang="x-none" b="1" dirty="0">
                <a:latin typeface="Bookman Old Style" charset="0"/>
              </a:rPr>
              <a:t>For the ejido and its three components, an array of options: full property,condominium, rent, sharecropping, joint-ventures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MX" altLang="x-none" b="1" dirty="0">
                <a:latin typeface="Bookman Old Style" charset="0"/>
              </a:rPr>
              <a:t>Self governed assemblies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MX" altLang="x-none" b="1" dirty="0">
                <a:latin typeface="Bookman Old Style" charset="0"/>
              </a:rPr>
              <a:t>Land cadaster and registration to give titles to all ejidatarios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x-none" b="1" dirty="0">
                <a:latin typeface="Bookman Old Style" charset="0"/>
              </a:rPr>
              <a:t>Ombudsman to </a:t>
            </a:r>
            <a:r>
              <a:rPr lang="es-ES" altLang="x-none" b="1" dirty="0" err="1">
                <a:latin typeface="Bookman Old Style" charset="0"/>
              </a:rPr>
              <a:t>attend</a:t>
            </a:r>
            <a:r>
              <a:rPr lang="es-ES" altLang="x-none" b="1" dirty="0">
                <a:latin typeface="Bookman Old Style" charset="0"/>
              </a:rPr>
              <a:t> </a:t>
            </a:r>
            <a:r>
              <a:rPr lang="es-ES" altLang="x-none" b="1" dirty="0" err="1">
                <a:latin typeface="Bookman Old Style" charset="0"/>
              </a:rPr>
              <a:t>conflicts</a:t>
            </a:r>
            <a:endParaRPr lang="es-ES" altLang="x-none" b="1" dirty="0">
              <a:latin typeface="Bookman Old Style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altLang="x-none" b="1" dirty="0" err="1">
                <a:latin typeface="Bookman Old Style" charset="0"/>
              </a:rPr>
              <a:t>Special</a:t>
            </a:r>
            <a:r>
              <a:rPr lang="es-ES" altLang="x-none" b="1" dirty="0">
                <a:latin typeface="Bookman Old Style" charset="0"/>
              </a:rPr>
              <a:t> </a:t>
            </a:r>
            <a:r>
              <a:rPr lang="es-ES" altLang="x-none" b="1" dirty="0" err="1">
                <a:latin typeface="Bookman Old Style" charset="0"/>
              </a:rPr>
              <a:t>agrarian</a:t>
            </a:r>
            <a:r>
              <a:rPr lang="es-ES" altLang="x-none" b="1" dirty="0">
                <a:latin typeface="Bookman Old Style" charset="0"/>
              </a:rPr>
              <a:t> </a:t>
            </a:r>
            <a:r>
              <a:rPr lang="es-ES" altLang="x-none" b="1" dirty="0" err="1">
                <a:latin typeface="Bookman Old Style" charset="0"/>
              </a:rPr>
              <a:t>courts</a:t>
            </a:r>
            <a:endParaRPr lang="es-ES" altLang="x-none" b="1" dirty="0">
              <a:latin typeface="Bookman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6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957</Words>
  <Application>Microsoft Office PowerPoint</Application>
  <PresentationFormat>Custom</PresentationFormat>
  <Paragraphs>105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Tema de Office</vt:lpstr>
      <vt:lpstr>Exclusion and control in Mexican ejido reforms </vt:lpstr>
      <vt:lpstr>THE RURAL STRONGHOLD</vt:lpstr>
      <vt:lpstr>PowerPoint Presentation</vt:lpstr>
      <vt:lpstr>WHAT IS THE EJIDO</vt:lpstr>
      <vt:lpstr>THE EJIDO: TWO FACETS</vt:lpstr>
      <vt:lpstr>THE EJIDO BEFORE 1991</vt:lpstr>
      <vt:lpstr>EJIDO RULES (BEFORE 1991)</vt:lpstr>
      <vt:lpstr>STATE INTERVENTIONS</vt:lpstr>
      <vt:lpstr>THE REFORM PACKAGE</vt:lpstr>
      <vt:lpstr>THE EJIDO AFTER 1991</vt:lpstr>
      <vt:lpstr>EJIDO RULES (WITH REFORM)</vt:lpstr>
      <vt:lpstr>RESULTS:TITLING AND LAND MARKETS</vt:lpstr>
      <vt:lpstr>RESULTS(2)</vt:lpstr>
      <vt:lpstr>GOVERNANCE OF THE COUNTRYSIDE</vt:lpstr>
      <vt:lpstr>THE BREAKDOWN OF THE RURAL GOVERNANCE</vt:lpstr>
      <vt:lpstr>RESPONSE STRATEGIES (1)</vt:lpstr>
      <vt:lpstr>RESPONSE STRATEGIES (2)</vt:lpstr>
      <vt:lpstr>RESPONSE STRATEGIES</vt:lpstr>
      <vt:lpstr>THE EJIDO PROJECT</vt:lpstr>
      <vt:lpstr>THE EJIDO PROJECT (2)</vt:lpstr>
      <vt:lpstr>THE EJIDO PROJECT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gordillo</dc:creator>
  <cp:lastModifiedBy>Weeren, R. van (René)</cp:lastModifiedBy>
  <cp:revision>18</cp:revision>
  <dcterms:created xsi:type="dcterms:W3CDTF">2017-06-26T01:46:28Z</dcterms:created>
  <dcterms:modified xsi:type="dcterms:W3CDTF">2017-07-24T14:50:00Z</dcterms:modified>
</cp:coreProperties>
</file>