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6" r:id="rId4"/>
    <p:sldId id="267" r:id="rId5"/>
    <p:sldId id="265" r:id="rId6"/>
    <p:sldId id="262" r:id="rId7"/>
    <p:sldId id="261" r:id="rId8"/>
    <p:sldId id="263" r:id="rId9"/>
    <p:sldId id="264" r:id="rId10"/>
    <p:sldId id="260" r:id="rId11"/>
    <p:sldId id="259" r:id="rId12"/>
    <p:sldId id="25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3832A2-0E2F-419E-8156-FF45A9CDE23B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F9000A-DFE1-4909-9DF8-46F46A791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80920" cy="1798490"/>
          </a:xfrm>
        </p:spPr>
        <p:txBody>
          <a:bodyPr>
            <a:noAutofit/>
          </a:bodyPr>
          <a:lstStyle/>
          <a:p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Gendered Experiences 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Politics of Commoning 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Village-Making Projects 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ko-KR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Island, 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4896" cy="158417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Young-</a:t>
            </a:r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Gyung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Paik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Jeju</a:t>
            </a:r>
            <a:r>
              <a:rPr lang="en-US" altLang="ko-KR" dirty="0" smtClean="0"/>
              <a:t> National University SSK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Project/</a:t>
            </a:r>
          </a:p>
          <a:p>
            <a:r>
              <a:rPr lang="en-US" altLang="ko-KR" dirty="0" smtClean="0"/>
              <a:t>Korea National Open University)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6707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898703" y="337324"/>
            <a:ext cx="5130570" cy="684076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46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835698" y="512675"/>
            <a:ext cx="4752528" cy="6336705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Care and the Elderly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1515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sz="36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524" y="1961379"/>
            <a:ext cx="3047345" cy="4063127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789" y="429344"/>
            <a:ext cx="4572000" cy="6096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29344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22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Wetland in </a:t>
            </a:r>
            <a:r>
              <a:rPr lang="en-US" altLang="ko-KR" sz="3200" dirty="0" err="1" smtClean="0"/>
              <a:t>Seonheul</a:t>
            </a:r>
            <a:r>
              <a:rPr lang="en-US" altLang="ko-KR" sz="3200" dirty="0" smtClean="0"/>
              <a:t> Village</a:t>
            </a:r>
            <a:endParaRPr lang="ko-KR" altLang="en-US" sz="32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16541" y="655868"/>
            <a:ext cx="5038911" cy="6408712"/>
          </a:xfrm>
        </p:spPr>
      </p:pic>
    </p:spTree>
    <p:extLst>
      <p:ext uri="{BB962C8B-B14F-4D97-AF65-F5344CB8AC3E}">
        <p14:creationId xmlns:p14="http://schemas.microsoft.com/office/powerpoint/2010/main" xmlns="" val="38428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325592" y="562840"/>
            <a:ext cx="4667567" cy="622342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521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90577" y="697855"/>
            <a:ext cx="4721573" cy="629543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err="1" smtClean="0"/>
              <a:t>Seonheul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Viallage</a:t>
            </a:r>
            <a:r>
              <a:rPr lang="en-US" altLang="ko-KR" sz="3200" dirty="0" smtClean="0"/>
              <a:t>, </a:t>
            </a:r>
            <a:r>
              <a:rPr lang="en-US" altLang="ko-KR" sz="3200" dirty="0" err="1" smtClean="0"/>
              <a:t>Jeju</a:t>
            </a:r>
            <a:r>
              <a:rPr lang="en-US" altLang="ko-KR" sz="3200" dirty="0" smtClean="0"/>
              <a:t> Island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9907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87724" y="512676"/>
            <a:ext cx="4968552" cy="662473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Ecotourism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0295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26581" y="589843"/>
            <a:ext cx="4937597" cy="658346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741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45572" y="526836"/>
            <a:ext cx="4883591" cy="6511455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Village Roundtable Discussion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886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64563" y="319813"/>
            <a:ext cx="5261633" cy="701551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Active Participation of Women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9047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00567" y="427825"/>
            <a:ext cx="5045609" cy="6727479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2944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내가 지정">
      <a:majorFont>
        <a:latin typeface="Georgia"/>
        <a:ea typeface="나눔고딕 ExtraBold"/>
        <a:cs typeface=""/>
      </a:majorFont>
      <a:minorFont>
        <a:latin typeface="Georgia"/>
        <a:ea typeface="나눔스퀘어 Bold"/>
        <a:cs typeface="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5009</TotalTime>
  <Words>46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고구려 벽화</vt:lpstr>
      <vt:lpstr>Gendered Experiences and the Politics of Commoning in the Village-Making Projects  in Jeju Island, Korea</vt:lpstr>
      <vt:lpstr>Wetland in Seonheul Village</vt:lpstr>
      <vt:lpstr>Slide 3</vt:lpstr>
      <vt:lpstr>Seonheul Viallage, Jeju Island</vt:lpstr>
      <vt:lpstr>Ecotourism</vt:lpstr>
      <vt:lpstr>Slide 6</vt:lpstr>
      <vt:lpstr>Village Roundtable Discussion</vt:lpstr>
      <vt:lpstr>Active Participation of Women</vt:lpstr>
      <vt:lpstr>Slide 9</vt:lpstr>
      <vt:lpstr>Slide 10</vt:lpstr>
      <vt:lpstr>Care and the Elderly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jazzman</dc:creator>
  <cp:lastModifiedBy>user</cp:lastModifiedBy>
  <cp:revision>10</cp:revision>
  <dcterms:created xsi:type="dcterms:W3CDTF">2017-07-07T18:51:58Z</dcterms:created>
  <dcterms:modified xsi:type="dcterms:W3CDTF">2017-07-11T06:51:57Z</dcterms:modified>
</cp:coreProperties>
</file>